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9" r:id="rId7"/>
    <p:sldId id="260" r:id="rId8"/>
    <p:sldId id="262" r:id="rId9"/>
    <p:sldId id="263" r:id="rId10"/>
    <p:sldId id="267" r:id="rId11"/>
    <p:sldId id="268"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E1ED"/>
    <a:srgbClr val="EBCBE1"/>
    <a:srgbClr val="DDB1D6"/>
    <a:srgbClr val="6B2A90"/>
    <a:srgbClr val="6B29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BDDEBF-90B3-ECEC-A1FC-8FBE58C2AC71}" v="50" dt="2023-04-14T14:47:29.554"/>
    <p1510:client id="{69CDF254-AA1C-4933-9AE8-267F2848E2F5}" v="9433" dt="2023-04-15T12:05:16.333"/>
    <p1510:client id="{AB2B4F37-EE13-0236-335A-CD38BA170427}" v="50" dt="2023-04-15T12:04:41.7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97" d="100"/>
          <a:sy n="97" d="100"/>
        </p:scale>
        <p:origin x="68" y="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Pope" userId="858b7662-7b34-4b30-9d45-409943452a1d" providerId="ADAL" clId="{69CDF254-AA1C-4933-9AE8-267F2848E2F5}"/>
    <pc:docChg chg="undo custSel addSld delSld modSld">
      <pc:chgData name="Laura Pope" userId="858b7662-7b34-4b30-9d45-409943452a1d" providerId="ADAL" clId="{69CDF254-AA1C-4933-9AE8-267F2848E2F5}" dt="2023-04-15T12:10:20.595" v="11694" actId="478"/>
      <pc:docMkLst>
        <pc:docMk/>
      </pc:docMkLst>
      <pc:sldChg chg="modSp mod">
        <pc:chgData name="Laura Pope" userId="858b7662-7b34-4b30-9d45-409943452a1d" providerId="ADAL" clId="{69CDF254-AA1C-4933-9AE8-267F2848E2F5}" dt="2023-04-05T15:52:23.152" v="3246" actId="20577"/>
        <pc:sldMkLst>
          <pc:docMk/>
          <pc:sldMk cId="3547673715" sldId="257"/>
        </pc:sldMkLst>
        <pc:spChg chg="mod">
          <ac:chgData name="Laura Pope" userId="858b7662-7b34-4b30-9d45-409943452a1d" providerId="ADAL" clId="{69CDF254-AA1C-4933-9AE8-267F2848E2F5}" dt="2023-04-05T15:52:23.152" v="3246" actId="20577"/>
          <ac:spMkLst>
            <pc:docMk/>
            <pc:sldMk cId="3547673715" sldId="257"/>
            <ac:spMk id="10" creationId="{5744096E-67F2-41A2-9FD9-F38FC62FA2E4}"/>
          </ac:spMkLst>
        </pc:spChg>
        <pc:graphicFrameChg chg="mod">
          <ac:chgData name="Laura Pope" userId="858b7662-7b34-4b30-9d45-409943452a1d" providerId="ADAL" clId="{69CDF254-AA1C-4933-9AE8-267F2848E2F5}" dt="2023-04-05T15:47:45.375" v="3216" actId="255"/>
          <ac:graphicFrameMkLst>
            <pc:docMk/>
            <pc:sldMk cId="3547673715" sldId="257"/>
            <ac:graphicFrameMk id="15" creationId="{84FA986A-BBCE-48BD-95DF-8FE9336560A7}"/>
          </ac:graphicFrameMkLst>
        </pc:graphicFrameChg>
      </pc:sldChg>
      <pc:sldChg chg="modSp mod">
        <pc:chgData name="Laura Pope" userId="858b7662-7b34-4b30-9d45-409943452a1d" providerId="ADAL" clId="{69CDF254-AA1C-4933-9AE8-267F2848E2F5}" dt="2023-04-12T07:06:58.757" v="5140" actId="20577"/>
        <pc:sldMkLst>
          <pc:docMk/>
          <pc:sldMk cId="1865039509" sldId="259"/>
        </pc:sldMkLst>
        <pc:graphicFrameChg chg="mod">
          <ac:chgData name="Laura Pope" userId="858b7662-7b34-4b30-9d45-409943452a1d" providerId="ADAL" clId="{69CDF254-AA1C-4933-9AE8-267F2848E2F5}" dt="2023-04-12T07:06:58.757" v="5140" actId="20577"/>
          <ac:graphicFrameMkLst>
            <pc:docMk/>
            <pc:sldMk cId="1865039509" sldId="259"/>
            <ac:graphicFrameMk id="2" creationId="{E0914F7F-C0E7-4F27-89BA-775E9D2A2531}"/>
          </ac:graphicFrameMkLst>
        </pc:graphicFrameChg>
      </pc:sldChg>
      <pc:sldChg chg="addSp delSp modSp mod">
        <pc:chgData name="Laura Pope" userId="858b7662-7b34-4b30-9d45-409943452a1d" providerId="ADAL" clId="{69CDF254-AA1C-4933-9AE8-267F2848E2F5}" dt="2023-04-12T11:08:18.234" v="11023" actId="1076"/>
        <pc:sldMkLst>
          <pc:docMk/>
          <pc:sldMk cId="2727543160" sldId="260"/>
        </pc:sldMkLst>
        <pc:spChg chg="mod">
          <ac:chgData name="Laura Pope" userId="858b7662-7b34-4b30-9d45-409943452a1d" providerId="ADAL" clId="{69CDF254-AA1C-4933-9AE8-267F2848E2F5}" dt="2023-04-12T11:08:06.576" v="11021" actId="1076"/>
          <ac:spMkLst>
            <pc:docMk/>
            <pc:sldMk cId="2727543160" sldId="260"/>
            <ac:spMk id="2" creationId="{20FD5BE8-1AC0-4086-A91F-77877876FA8B}"/>
          </ac:spMkLst>
        </pc:spChg>
        <pc:spChg chg="add mod">
          <ac:chgData name="Laura Pope" userId="858b7662-7b34-4b30-9d45-409943452a1d" providerId="ADAL" clId="{69CDF254-AA1C-4933-9AE8-267F2848E2F5}" dt="2023-04-12T11:08:09.848" v="11022" actId="1076"/>
          <ac:spMkLst>
            <pc:docMk/>
            <pc:sldMk cId="2727543160" sldId="260"/>
            <ac:spMk id="7" creationId="{20B39C7E-DD46-489E-A842-91C56A0DA432}"/>
          </ac:spMkLst>
        </pc:spChg>
        <pc:graphicFrameChg chg="add mod modGraphic">
          <ac:chgData name="Laura Pope" userId="858b7662-7b34-4b30-9d45-409943452a1d" providerId="ADAL" clId="{69CDF254-AA1C-4933-9AE8-267F2848E2F5}" dt="2023-04-12T11:08:18.234" v="11023" actId="1076"/>
          <ac:graphicFrameMkLst>
            <pc:docMk/>
            <pc:sldMk cId="2727543160" sldId="260"/>
            <ac:graphicFrameMk id="3" creationId="{E17E8365-DB2F-4A6B-A484-F769D6C99080}"/>
          </ac:graphicFrameMkLst>
        </pc:graphicFrameChg>
        <pc:graphicFrameChg chg="add del mod modGraphic">
          <ac:chgData name="Laura Pope" userId="858b7662-7b34-4b30-9d45-409943452a1d" providerId="ADAL" clId="{69CDF254-AA1C-4933-9AE8-267F2848E2F5}" dt="2023-04-12T10:20:50.428" v="8546" actId="478"/>
          <ac:graphicFrameMkLst>
            <pc:docMk/>
            <pc:sldMk cId="2727543160" sldId="260"/>
            <ac:graphicFrameMk id="4" creationId="{5ED8DE31-E3EE-4BEC-9D66-AD071E18C01E}"/>
          </ac:graphicFrameMkLst>
        </pc:graphicFrameChg>
        <pc:graphicFrameChg chg="add mod modGraphic">
          <ac:chgData name="Laura Pope" userId="858b7662-7b34-4b30-9d45-409943452a1d" providerId="ADAL" clId="{69CDF254-AA1C-4933-9AE8-267F2848E2F5}" dt="2023-04-12T11:08:00.982" v="11019" actId="1076"/>
          <ac:graphicFrameMkLst>
            <pc:docMk/>
            <pc:sldMk cId="2727543160" sldId="260"/>
            <ac:graphicFrameMk id="5" creationId="{0DD42AD5-49A6-4A93-B655-4E1E6AF090F5}"/>
          </ac:graphicFrameMkLst>
        </pc:graphicFrameChg>
      </pc:sldChg>
      <pc:sldChg chg="addSp modSp mod">
        <pc:chgData name="Laura Pope" userId="858b7662-7b34-4b30-9d45-409943452a1d" providerId="ADAL" clId="{69CDF254-AA1C-4933-9AE8-267F2848E2F5}" dt="2023-04-12T07:09:36.522" v="5154" actId="20577"/>
        <pc:sldMkLst>
          <pc:docMk/>
          <pc:sldMk cId="132162805" sldId="261"/>
        </pc:sldMkLst>
        <pc:spChg chg="add mod">
          <ac:chgData name="Laura Pope" userId="858b7662-7b34-4b30-9d45-409943452a1d" providerId="ADAL" clId="{69CDF254-AA1C-4933-9AE8-267F2848E2F5}" dt="2023-04-05T15:59:38.956" v="3301" actId="1076"/>
          <ac:spMkLst>
            <pc:docMk/>
            <pc:sldMk cId="132162805" sldId="261"/>
            <ac:spMk id="5" creationId="{F0B66C12-09C7-4BD3-9EBF-C926E93E8964}"/>
          </ac:spMkLst>
        </pc:spChg>
        <pc:spChg chg="add mod">
          <ac:chgData name="Laura Pope" userId="858b7662-7b34-4b30-9d45-409943452a1d" providerId="ADAL" clId="{69CDF254-AA1C-4933-9AE8-267F2848E2F5}" dt="2023-04-12T07:09:36.522" v="5154" actId="20577"/>
          <ac:spMkLst>
            <pc:docMk/>
            <pc:sldMk cId="132162805" sldId="261"/>
            <ac:spMk id="7" creationId="{32751CD1-5A61-4FA1-9A24-19272629F09F}"/>
          </ac:spMkLst>
        </pc:spChg>
        <pc:picChg chg="add mod">
          <ac:chgData name="Laura Pope" userId="858b7662-7b34-4b30-9d45-409943452a1d" providerId="ADAL" clId="{69CDF254-AA1C-4933-9AE8-267F2848E2F5}" dt="2023-04-05T16:00:43.692" v="3309" actId="1076"/>
          <ac:picMkLst>
            <pc:docMk/>
            <pc:sldMk cId="132162805" sldId="261"/>
            <ac:picMk id="6" creationId="{31DE02F8-A876-4031-BA90-79C217B1DDCB}"/>
          </ac:picMkLst>
        </pc:picChg>
      </pc:sldChg>
      <pc:sldChg chg="addSp delSp modSp mod">
        <pc:chgData name="Laura Pope" userId="858b7662-7b34-4b30-9d45-409943452a1d" providerId="ADAL" clId="{69CDF254-AA1C-4933-9AE8-267F2848E2F5}" dt="2023-04-12T07:08:12.921" v="5148" actId="1076"/>
        <pc:sldMkLst>
          <pc:docMk/>
          <pc:sldMk cId="4025545994" sldId="262"/>
        </pc:sldMkLst>
        <pc:spChg chg="add del mod">
          <ac:chgData name="Laura Pope" userId="858b7662-7b34-4b30-9d45-409943452a1d" providerId="ADAL" clId="{69CDF254-AA1C-4933-9AE8-267F2848E2F5}" dt="2023-04-05T16:10:34.432" v="3399" actId="478"/>
          <ac:spMkLst>
            <pc:docMk/>
            <pc:sldMk cId="4025545994" sldId="262"/>
            <ac:spMk id="5" creationId="{66A654F0-34ED-4775-A9CD-B8BF47B5869E}"/>
          </ac:spMkLst>
        </pc:spChg>
        <pc:spChg chg="add mod">
          <ac:chgData name="Laura Pope" userId="858b7662-7b34-4b30-9d45-409943452a1d" providerId="ADAL" clId="{69CDF254-AA1C-4933-9AE8-267F2848E2F5}" dt="2023-04-05T16:25:20.544" v="3578" actId="1076"/>
          <ac:spMkLst>
            <pc:docMk/>
            <pc:sldMk cId="4025545994" sldId="262"/>
            <ac:spMk id="7" creationId="{10C934AC-8EC9-47D5-887B-4EA0DE4441F0}"/>
          </ac:spMkLst>
        </pc:spChg>
        <pc:graphicFrameChg chg="add del mod modGraphic">
          <ac:chgData name="Laura Pope" userId="858b7662-7b34-4b30-9d45-409943452a1d" providerId="ADAL" clId="{69CDF254-AA1C-4933-9AE8-267F2848E2F5}" dt="2023-04-05T16:06:00.449" v="3383" actId="478"/>
          <ac:graphicFrameMkLst>
            <pc:docMk/>
            <pc:sldMk cId="4025545994" sldId="262"/>
            <ac:graphicFrameMk id="6" creationId="{0C75BF84-14D6-4BED-B9F0-F1D523228061}"/>
          </ac:graphicFrameMkLst>
        </pc:graphicFrameChg>
        <pc:graphicFrameChg chg="add mod">
          <ac:chgData name="Laura Pope" userId="858b7662-7b34-4b30-9d45-409943452a1d" providerId="ADAL" clId="{69CDF254-AA1C-4933-9AE8-267F2848E2F5}" dt="2023-04-05T16:27:01.780" v="3580" actId="20577"/>
          <ac:graphicFrameMkLst>
            <pc:docMk/>
            <pc:sldMk cId="4025545994" sldId="262"/>
            <ac:graphicFrameMk id="9" creationId="{3F8C4FBA-0A03-4296-83BF-3DF5F63FF526}"/>
          </ac:graphicFrameMkLst>
        </pc:graphicFrameChg>
        <pc:picChg chg="add mod">
          <ac:chgData name="Laura Pope" userId="858b7662-7b34-4b30-9d45-409943452a1d" providerId="ADAL" clId="{69CDF254-AA1C-4933-9AE8-267F2848E2F5}" dt="2023-04-12T07:08:12.921" v="5148" actId="1076"/>
          <ac:picMkLst>
            <pc:docMk/>
            <pc:sldMk cId="4025545994" sldId="262"/>
            <ac:picMk id="4" creationId="{5F81F8CB-36CD-4E9B-9C81-358A18F6A511}"/>
          </ac:picMkLst>
        </pc:picChg>
      </pc:sldChg>
      <pc:sldChg chg="addSp delSp modSp mod">
        <pc:chgData name="Laura Pope" userId="858b7662-7b34-4b30-9d45-409943452a1d" providerId="ADAL" clId="{69CDF254-AA1C-4933-9AE8-267F2848E2F5}" dt="2023-04-12T09:52:57.724" v="7049" actId="20577"/>
        <pc:sldMkLst>
          <pc:docMk/>
          <pc:sldMk cId="3276560128" sldId="263"/>
        </pc:sldMkLst>
        <pc:spChg chg="add del mod">
          <ac:chgData name="Laura Pope" userId="858b7662-7b34-4b30-9d45-409943452a1d" providerId="ADAL" clId="{69CDF254-AA1C-4933-9AE8-267F2848E2F5}" dt="2023-04-05T16:30:14.318" v="3597" actId="12084"/>
          <ac:spMkLst>
            <pc:docMk/>
            <pc:sldMk cId="3276560128" sldId="263"/>
            <ac:spMk id="5" creationId="{66B78844-FABD-479E-AE64-8C64F7E0198C}"/>
          </ac:spMkLst>
        </pc:spChg>
        <pc:spChg chg="add mod">
          <ac:chgData name="Laura Pope" userId="858b7662-7b34-4b30-9d45-409943452a1d" providerId="ADAL" clId="{69CDF254-AA1C-4933-9AE8-267F2848E2F5}" dt="2023-04-05T16:44:36.507" v="4561"/>
          <ac:spMkLst>
            <pc:docMk/>
            <pc:sldMk cId="3276560128" sldId="263"/>
            <ac:spMk id="9" creationId="{67F84C55-2ECF-4B94-B41A-61EF36F818E5}"/>
          </ac:spMkLst>
        </pc:spChg>
        <pc:spChg chg="add mod">
          <ac:chgData name="Laura Pope" userId="858b7662-7b34-4b30-9d45-409943452a1d" providerId="ADAL" clId="{69CDF254-AA1C-4933-9AE8-267F2848E2F5}" dt="2023-04-05T16:45:23.242" v="4568" actId="255"/>
          <ac:spMkLst>
            <pc:docMk/>
            <pc:sldMk cId="3276560128" sldId="263"/>
            <ac:spMk id="11" creationId="{53DFDD60-5E29-4424-A80F-3FF387C0A9B3}"/>
          </ac:spMkLst>
        </pc:spChg>
        <pc:spChg chg="add mod">
          <ac:chgData name="Laura Pope" userId="858b7662-7b34-4b30-9d45-409943452a1d" providerId="ADAL" clId="{69CDF254-AA1C-4933-9AE8-267F2848E2F5}" dt="2023-04-05T16:46:23.158" v="4640" actId="207"/>
          <ac:spMkLst>
            <pc:docMk/>
            <pc:sldMk cId="3276560128" sldId="263"/>
            <ac:spMk id="13" creationId="{3A48A779-0A1A-4776-B6A5-C6E404BDB1B2}"/>
          </ac:spMkLst>
        </pc:spChg>
        <pc:spChg chg="add mod">
          <ac:chgData name="Laura Pope" userId="858b7662-7b34-4b30-9d45-409943452a1d" providerId="ADAL" clId="{69CDF254-AA1C-4933-9AE8-267F2848E2F5}" dt="2023-04-05T16:46:23.158" v="4640" actId="207"/>
          <ac:spMkLst>
            <pc:docMk/>
            <pc:sldMk cId="3276560128" sldId="263"/>
            <ac:spMk id="14" creationId="{CFB2B346-2D7C-4F08-8AAE-C7501AF53986}"/>
          </ac:spMkLst>
        </pc:spChg>
        <pc:grpChg chg="add mod">
          <ac:chgData name="Laura Pope" userId="858b7662-7b34-4b30-9d45-409943452a1d" providerId="ADAL" clId="{69CDF254-AA1C-4933-9AE8-267F2848E2F5}" dt="2023-04-05T16:46:23.158" v="4640" actId="207"/>
          <ac:grpSpMkLst>
            <pc:docMk/>
            <pc:sldMk cId="3276560128" sldId="263"/>
            <ac:grpSpMk id="7" creationId="{B08E4157-FE55-43D5-BE74-C06F856CBCDD}"/>
          </ac:grpSpMkLst>
        </pc:grpChg>
        <pc:grpChg chg="add mod">
          <ac:chgData name="Laura Pope" userId="858b7662-7b34-4b30-9d45-409943452a1d" providerId="ADAL" clId="{69CDF254-AA1C-4933-9AE8-267F2848E2F5}" dt="2023-04-05T16:44:40.979" v="4562" actId="1076"/>
          <ac:grpSpMkLst>
            <pc:docMk/>
            <pc:sldMk cId="3276560128" sldId="263"/>
            <ac:grpSpMk id="8" creationId="{6C640690-0059-4F31-9BE8-308391B0FA39}"/>
          </ac:grpSpMkLst>
        </pc:grpChg>
        <pc:graphicFrameChg chg="add mod">
          <ac:chgData name="Laura Pope" userId="858b7662-7b34-4b30-9d45-409943452a1d" providerId="ADAL" clId="{69CDF254-AA1C-4933-9AE8-267F2848E2F5}" dt="2023-04-12T09:52:57.724" v="7049" actId="20577"/>
          <ac:graphicFrameMkLst>
            <pc:docMk/>
            <pc:sldMk cId="3276560128" sldId="263"/>
            <ac:graphicFrameMk id="3" creationId="{8F0A07AB-1FB1-4D79-98B8-803665FBCB77}"/>
          </ac:graphicFrameMkLst>
        </pc:graphicFrameChg>
      </pc:sldChg>
      <pc:sldChg chg="addSp delSp modSp del">
        <pc:chgData name="Laura Pope" userId="858b7662-7b34-4b30-9d45-409943452a1d" providerId="ADAL" clId="{69CDF254-AA1C-4933-9AE8-267F2848E2F5}" dt="2023-04-05T16:51:57.827" v="4768" actId="47"/>
        <pc:sldMkLst>
          <pc:docMk/>
          <pc:sldMk cId="2878134014" sldId="264"/>
        </pc:sldMkLst>
        <pc:spChg chg="mod">
          <ac:chgData name="Laura Pope" userId="858b7662-7b34-4b30-9d45-409943452a1d" providerId="ADAL" clId="{69CDF254-AA1C-4933-9AE8-267F2848E2F5}" dt="2023-04-05T16:46:37.745" v="4641"/>
          <ac:spMkLst>
            <pc:docMk/>
            <pc:sldMk cId="2878134014" sldId="264"/>
            <ac:spMk id="5" creationId="{C467D701-FADF-4A52-800C-A4016A14E1A7}"/>
          </ac:spMkLst>
        </pc:spChg>
        <pc:spChg chg="mod">
          <ac:chgData name="Laura Pope" userId="858b7662-7b34-4b30-9d45-409943452a1d" providerId="ADAL" clId="{69CDF254-AA1C-4933-9AE8-267F2848E2F5}" dt="2023-04-05T16:46:37.745" v="4641"/>
          <ac:spMkLst>
            <pc:docMk/>
            <pc:sldMk cId="2878134014" sldId="264"/>
            <ac:spMk id="6" creationId="{C5DDC000-C1DC-4D76-BA29-6131FBABD6FD}"/>
          </ac:spMkLst>
        </pc:spChg>
        <pc:grpChg chg="add del mod">
          <ac:chgData name="Laura Pope" userId="858b7662-7b34-4b30-9d45-409943452a1d" providerId="ADAL" clId="{69CDF254-AA1C-4933-9AE8-267F2848E2F5}" dt="2023-04-05T16:46:46.933" v="4644"/>
          <ac:grpSpMkLst>
            <pc:docMk/>
            <pc:sldMk cId="2878134014" sldId="264"/>
            <ac:grpSpMk id="4" creationId="{B7B35015-FBDE-4BAB-88D0-9D55FAF8C12F}"/>
          </ac:grpSpMkLst>
        </pc:grpChg>
      </pc:sldChg>
      <pc:sldChg chg="addSp delSp modSp del">
        <pc:chgData name="Laura Pope" userId="858b7662-7b34-4b30-9d45-409943452a1d" providerId="ADAL" clId="{69CDF254-AA1C-4933-9AE8-267F2848E2F5}" dt="2023-04-05T16:51:59.083" v="4769" actId="47"/>
        <pc:sldMkLst>
          <pc:docMk/>
          <pc:sldMk cId="3404002421" sldId="265"/>
        </pc:sldMkLst>
        <pc:spChg chg="mod">
          <ac:chgData name="Laura Pope" userId="858b7662-7b34-4b30-9d45-409943452a1d" providerId="ADAL" clId="{69CDF254-AA1C-4933-9AE8-267F2848E2F5}" dt="2023-04-05T16:46:42.175" v="4642"/>
          <ac:spMkLst>
            <pc:docMk/>
            <pc:sldMk cId="3404002421" sldId="265"/>
            <ac:spMk id="5" creationId="{4C8B7184-89AB-4972-AC18-09A8882FEF66}"/>
          </ac:spMkLst>
        </pc:spChg>
        <pc:spChg chg="mod">
          <ac:chgData name="Laura Pope" userId="858b7662-7b34-4b30-9d45-409943452a1d" providerId="ADAL" clId="{69CDF254-AA1C-4933-9AE8-267F2848E2F5}" dt="2023-04-05T16:46:42.175" v="4642"/>
          <ac:spMkLst>
            <pc:docMk/>
            <pc:sldMk cId="3404002421" sldId="265"/>
            <ac:spMk id="6" creationId="{6A8850F0-A35C-41C2-B2D5-431783FE851F}"/>
          </ac:spMkLst>
        </pc:spChg>
        <pc:grpChg chg="add del mod">
          <ac:chgData name="Laura Pope" userId="858b7662-7b34-4b30-9d45-409943452a1d" providerId="ADAL" clId="{69CDF254-AA1C-4933-9AE8-267F2848E2F5}" dt="2023-04-05T16:46:46.348" v="4643"/>
          <ac:grpSpMkLst>
            <pc:docMk/>
            <pc:sldMk cId="3404002421" sldId="265"/>
            <ac:grpSpMk id="4" creationId="{ADBF3444-FC2D-4C1B-B5C6-FEAC37800402}"/>
          </ac:grpSpMkLst>
        </pc:grpChg>
      </pc:sldChg>
      <pc:sldChg chg="addSp delSp modSp mod">
        <pc:chgData name="Laura Pope" userId="858b7662-7b34-4b30-9d45-409943452a1d" providerId="ADAL" clId="{69CDF254-AA1C-4933-9AE8-267F2848E2F5}" dt="2023-04-15T12:10:20.595" v="11694" actId="478"/>
        <pc:sldMkLst>
          <pc:docMk/>
          <pc:sldMk cId="4164873502" sldId="266"/>
        </pc:sldMkLst>
        <pc:spChg chg="add del mod">
          <ac:chgData name="Laura Pope" userId="858b7662-7b34-4b30-9d45-409943452a1d" providerId="ADAL" clId="{69CDF254-AA1C-4933-9AE8-267F2848E2F5}" dt="2023-04-15T12:09:19.637" v="11691" actId="14100"/>
          <ac:spMkLst>
            <pc:docMk/>
            <pc:sldMk cId="4164873502" sldId="266"/>
            <ac:spMk id="2" creationId="{933D0989-9CDE-4E24-A545-8ADFF70214E8}"/>
          </ac:spMkLst>
        </pc:spChg>
        <pc:spChg chg="mod">
          <ac:chgData name="Laura Pope" userId="858b7662-7b34-4b30-9d45-409943452a1d" providerId="ADAL" clId="{69CDF254-AA1C-4933-9AE8-267F2848E2F5}" dt="2023-04-12T10:47:20.204" v="10224" actId="1076"/>
          <ac:spMkLst>
            <pc:docMk/>
            <pc:sldMk cId="4164873502" sldId="266"/>
            <ac:spMk id="4" creationId="{6EB3AEE2-8C92-4594-A2EA-33CC81146352}"/>
          </ac:spMkLst>
        </pc:spChg>
        <pc:spChg chg="mod">
          <ac:chgData name="Laura Pope" userId="858b7662-7b34-4b30-9d45-409943452a1d" providerId="ADAL" clId="{69CDF254-AA1C-4933-9AE8-267F2848E2F5}" dt="2023-04-12T10:46:32.777" v="10212" actId="20577"/>
          <ac:spMkLst>
            <pc:docMk/>
            <pc:sldMk cId="4164873502" sldId="266"/>
            <ac:spMk id="10" creationId="{5744096E-67F2-41A2-9FD9-F38FC62FA2E4}"/>
          </ac:spMkLst>
        </pc:spChg>
        <pc:graphicFrameChg chg="add del mod modGraphic">
          <ac:chgData name="Laura Pope" userId="858b7662-7b34-4b30-9d45-409943452a1d" providerId="ADAL" clId="{69CDF254-AA1C-4933-9AE8-267F2848E2F5}" dt="2023-04-15T12:10:20.595" v="11694" actId="478"/>
          <ac:graphicFrameMkLst>
            <pc:docMk/>
            <pc:sldMk cId="4164873502" sldId="266"/>
            <ac:graphicFrameMk id="5" creationId="{FFA67C5A-40E2-40CE-A4B0-57B432696846}"/>
          </ac:graphicFrameMkLst>
        </pc:graphicFrameChg>
        <pc:picChg chg="mod">
          <ac:chgData name="Laura Pope" userId="858b7662-7b34-4b30-9d45-409943452a1d" providerId="ADAL" clId="{69CDF254-AA1C-4933-9AE8-267F2848E2F5}" dt="2023-04-12T10:46:57.159" v="10221" actId="14100"/>
          <ac:picMkLst>
            <pc:docMk/>
            <pc:sldMk cId="4164873502" sldId="266"/>
            <ac:picMk id="3" creationId="{43539203-F9A0-43DF-93F3-B0933B698FE4}"/>
          </ac:picMkLst>
        </pc:picChg>
        <pc:picChg chg="add del mod">
          <ac:chgData name="Laura Pope" userId="858b7662-7b34-4b30-9d45-409943452a1d" providerId="ADAL" clId="{69CDF254-AA1C-4933-9AE8-267F2848E2F5}" dt="2023-04-12T10:40:24.955" v="9830" actId="478"/>
          <ac:picMkLst>
            <pc:docMk/>
            <pc:sldMk cId="4164873502" sldId="266"/>
            <ac:picMk id="6" creationId="{D2F0BF95-7688-4317-9C86-C8CB91238C2C}"/>
          </ac:picMkLst>
        </pc:picChg>
      </pc:sldChg>
      <pc:sldChg chg="addSp delSp modSp add mod">
        <pc:chgData name="Laura Pope" userId="858b7662-7b34-4b30-9d45-409943452a1d" providerId="ADAL" clId="{69CDF254-AA1C-4933-9AE8-267F2848E2F5}" dt="2023-04-12T09:44:19.054" v="6873" actId="21"/>
        <pc:sldMkLst>
          <pc:docMk/>
          <pc:sldMk cId="3858571112" sldId="267"/>
        </pc:sldMkLst>
        <pc:spChg chg="mod">
          <ac:chgData name="Laura Pope" userId="858b7662-7b34-4b30-9d45-409943452a1d" providerId="ADAL" clId="{69CDF254-AA1C-4933-9AE8-267F2848E2F5}" dt="2023-04-05T16:47:10.278" v="4680" actId="20577"/>
          <ac:spMkLst>
            <pc:docMk/>
            <pc:sldMk cId="3858571112" sldId="267"/>
            <ac:spMk id="10" creationId="{5744096E-67F2-41A2-9FD9-F38FC62FA2E4}"/>
          </ac:spMkLst>
        </pc:spChg>
        <pc:spChg chg="mod">
          <ac:chgData name="Laura Pope" userId="858b7662-7b34-4b30-9d45-409943452a1d" providerId="ADAL" clId="{69CDF254-AA1C-4933-9AE8-267F2848E2F5}" dt="2023-04-05T16:53:13.977" v="4782" actId="20577"/>
          <ac:spMkLst>
            <pc:docMk/>
            <pc:sldMk cId="3858571112" sldId="267"/>
            <ac:spMk id="11" creationId="{53DFDD60-5E29-4424-A80F-3FF387C0A9B3}"/>
          </ac:spMkLst>
        </pc:spChg>
        <pc:spChg chg="mod">
          <ac:chgData name="Laura Pope" userId="858b7662-7b34-4b30-9d45-409943452a1d" providerId="ADAL" clId="{69CDF254-AA1C-4933-9AE8-267F2848E2F5}" dt="2023-04-12T07:09:26.883" v="5153" actId="20577"/>
          <ac:spMkLst>
            <pc:docMk/>
            <pc:sldMk cId="3858571112" sldId="267"/>
            <ac:spMk id="14" creationId="{CFB2B346-2D7C-4F08-8AAE-C7501AF53986}"/>
          </ac:spMkLst>
        </pc:spChg>
        <pc:graphicFrameChg chg="mod">
          <ac:chgData name="Laura Pope" userId="858b7662-7b34-4b30-9d45-409943452a1d" providerId="ADAL" clId="{69CDF254-AA1C-4933-9AE8-267F2848E2F5}" dt="2023-04-12T09:40:42.817" v="6849" actId="20577"/>
          <ac:graphicFrameMkLst>
            <pc:docMk/>
            <pc:sldMk cId="3858571112" sldId="267"/>
            <ac:graphicFrameMk id="3" creationId="{8F0A07AB-1FB1-4D79-98B8-803665FBCB77}"/>
          </ac:graphicFrameMkLst>
        </pc:graphicFrameChg>
        <pc:graphicFrameChg chg="add del mod">
          <ac:chgData name="Laura Pope" userId="858b7662-7b34-4b30-9d45-409943452a1d" providerId="ADAL" clId="{69CDF254-AA1C-4933-9AE8-267F2848E2F5}" dt="2023-04-12T09:44:19.054" v="6873" actId="21"/>
          <ac:graphicFrameMkLst>
            <pc:docMk/>
            <pc:sldMk cId="3858571112" sldId="267"/>
            <ac:graphicFrameMk id="15" creationId="{D814964F-7D16-4C96-85DB-C70DA7D53BB2}"/>
          </ac:graphicFrameMkLst>
        </pc:graphicFrameChg>
      </pc:sldChg>
      <pc:sldChg chg="modSp add mod">
        <pc:chgData name="Laura Pope" userId="858b7662-7b34-4b30-9d45-409943452a1d" providerId="ADAL" clId="{69CDF254-AA1C-4933-9AE8-267F2848E2F5}" dt="2023-04-12T09:51:41.668" v="6996" actId="20577"/>
        <pc:sldMkLst>
          <pc:docMk/>
          <pc:sldMk cId="2974774989" sldId="268"/>
        </pc:sldMkLst>
        <pc:spChg chg="mod">
          <ac:chgData name="Laura Pope" userId="858b7662-7b34-4b30-9d45-409943452a1d" providerId="ADAL" clId="{69CDF254-AA1C-4933-9AE8-267F2848E2F5}" dt="2023-04-05T16:47:34.151" v="4767" actId="20577"/>
          <ac:spMkLst>
            <pc:docMk/>
            <pc:sldMk cId="2974774989" sldId="268"/>
            <ac:spMk id="10" creationId="{5744096E-67F2-41A2-9FD9-F38FC62FA2E4}"/>
          </ac:spMkLst>
        </pc:spChg>
        <pc:spChg chg="mod">
          <ac:chgData name="Laura Pope" userId="858b7662-7b34-4b30-9d45-409943452a1d" providerId="ADAL" clId="{69CDF254-AA1C-4933-9AE8-267F2848E2F5}" dt="2023-04-05T16:54:43.257" v="4846" actId="20577"/>
          <ac:spMkLst>
            <pc:docMk/>
            <pc:sldMk cId="2974774989" sldId="268"/>
            <ac:spMk id="11" creationId="{53DFDD60-5E29-4424-A80F-3FF387C0A9B3}"/>
          </ac:spMkLst>
        </pc:spChg>
        <pc:spChg chg="mod">
          <ac:chgData name="Laura Pope" userId="858b7662-7b34-4b30-9d45-409943452a1d" providerId="ADAL" clId="{69CDF254-AA1C-4933-9AE8-267F2848E2F5}" dt="2023-04-12T07:20:40.888" v="5529" actId="20577"/>
          <ac:spMkLst>
            <pc:docMk/>
            <pc:sldMk cId="2974774989" sldId="268"/>
            <ac:spMk id="14" creationId="{CFB2B346-2D7C-4F08-8AAE-C7501AF53986}"/>
          </ac:spMkLst>
        </pc:spChg>
        <pc:graphicFrameChg chg="mod">
          <ac:chgData name="Laura Pope" userId="858b7662-7b34-4b30-9d45-409943452a1d" providerId="ADAL" clId="{69CDF254-AA1C-4933-9AE8-267F2848E2F5}" dt="2023-04-12T09:51:41.668" v="6996" actId="20577"/>
          <ac:graphicFrameMkLst>
            <pc:docMk/>
            <pc:sldMk cId="2974774989" sldId="268"/>
            <ac:graphicFrameMk id="3" creationId="{8F0A07AB-1FB1-4D79-98B8-803665FBCB77}"/>
          </ac:graphicFrameMkLst>
        </pc:graphicFrameChg>
      </pc:sldChg>
      <pc:sldChg chg="delSp modSp add mod">
        <pc:chgData name="Laura Pope" userId="858b7662-7b34-4b30-9d45-409943452a1d" providerId="ADAL" clId="{69CDF254-AA1C-4933-9AE8-267F2848E2F5}" dt="2023-04-12T10:31:30.513" v="9172" actId="478"/>
        <pc:sldMkLst>
          <pc:docMk/>
          <pc:sldMk cId="461219737" sldId="269"/>
        </pc:sldMkLst>
        <pc:spChg chg="del">
          <ac:chgData name="Laura Pope" userId="858b7662-7b34-4b30-9d45-409943452a1d" providerId="ADAL" clId="{69CDF254-AA1C-4933-9AE8-267F2848E2F5}" dt="2023-04-12T10:31:30.513" v="9172" actId="478"/>
          <ac:spMkLst>
            <pc:docMk/>
            <pc:sldMk cId="461219737" sldId="269"/>
            <ac:spMk id="4" creationId="{6EB3AEE2-8C92-4594-A2EA-33CC81146352}"/>
          </ac:spMkLst>
        </pc:spChg>
        <pc:spChg chg="mod">
          <ac:chgData name="Laura Pope" userId="858b7662-7b34-4b30-9d45-409943452a1d" providerId="ADAL" clId="{69CDF254-AA1C-4933-9AE8-267F2848E2F5}" dt="2023-04-12T10:31:25.369" v="9170" actId="20577"/>
          <ac:spMkLst>
            <pc:docMk/>
            <pc:sldMk cId="461219737" sldId="269"/>
            <ac:spMk id="10" creationId="{5744096E-67F2-41A2-9FD9-F38FC62FA2E4}"/>
          </ac:spMkLst>
        </pc:spChg>
        <pc:picChg chg="del">
          <ac:chgData name="Laura Pope" userId="858b7662-7b34-4b30-9d45-409943452a1d" providerId="ADAL" clId="{69CDF254-AA1C-4933-9AE8-267F2848E2F5}" dt="2023-04-12T10:31:28.601" v="9171" actId="478"/>
          <ac:picMkLst>
            <pc:docMk/>
            <pc:sldMk cId="461219737" sldId="269"/>
            <ac:picMk id="3" creationId="{43539203-F9A0-43DF-93F3-B0933B698FE4}"/>
          </ac:picMkLst>
        </pc:picChg>
      </pc:sldChg>
      <pc:sldChg chg="modSp add del mod">
        <pc:chgData name="Laura Pope" userId="858b7662-7b34-4b30-9d45-409943452a1d" providerId="ADAL" clId="{69CDF254-AA1C-4933-9AE8-267F2848E2F5}" dt="2023-04-12T09:50:33.089" v="6989" actId="47"/>
        <pc:sldMkLst>
          <pc:docMk/>
          <pc:sldMk cId="642903332" sldId="269"/>
        </pc:sldMkLst>
        <pc:graphicFrameChg chg="mod">
          <ac:chgData name="Laura Pope" userId="858b7662-7b34-4b30-9d45-409943452a1d" providerId="ADAL" clId="{69CDF254-AA1C-4933-9AE8-267F2848E2F5}" dt="2023-04-12T09:50:14.782" v="6988" actId="255"/>
          <ac:graphicFrameMkLst>
            <pc:docMk/>
            <pc:sldMk cId="642903332" sldId="269"/>
            <ac:graphicFrameMk id="3" creationId="{8F0A07AB-1FB1-4D79-98B8-803665FBCB77}"/>
          </ac:graphicFrameMkLst>
        </pc:graphicFrameChg>
      </pc:sldChg>
    </pc:docChg>
  </pc:docChgLst>
  <pc:docChgLst>
    <pc:chgData name="Laura Pope" userId="S::laura.pope@postgrad.manchester.ac.uk::858b7662-7b34-4b30-9d45-409943452a1d" providerId="AD" clId="Web-{24BDDEBF-90B3-ECEC-A1FC-8FBE58C2AC71}"/>
    <pc:docChg chg="modSld">
      <pc:chgData name="Laura Pope" userId="S::laura.pope@postgrad.manchester.ac.uk::858b7662-7b34-4b30-9d45-409943452a1d" providerId="AD" clId="Web-{24BDDEBF-90B3-ECEC-A1FC-8FBE58C2AC71}" dt="2023-04-14T14:47:29.554" v="34" actId="20577"/>
      <pc:docMkLst>
        <pc:docMk/>
      </pc:docMkLst>
      <pc:sldChg chg="modSp">
        <pc:chgData name="Laura Pope" userId="S::laura.pope@postgrad.manchester.ac.uk::858b7662-7b34-4b30-9d45-409943452a1d" providerId="AD" clId="Web-{24BDDEBF-90B3-ECEC-A1FC-8FBE58C2AC71}" dt="2023-04-14T12:12:08.003" v="14" actId="20577"/>
        <pc:sldMkLst>
          <pc:docMk/>
          <pc:sldMk cId="483395948" sldId="256"/>
        </pc:sldMkLst>
        <pc:spChg chg="mod">
          <ac:chgData name="Laura Pope" userId="S::laura.pope@postgrad.manchester.ac.uk::858b7662-7b34-4b30-9d45-409943452a1d" providerId="AD" clId="Web-{24BDDEBF-90B3-ECEC-A1FC-8FBE58C2AC71}" dt="2023-04-14T12:12:08.003" v="14" actId="20577"/>
          <ac:spMkLst>
            <pc:docMk/>
            <pc:sldMk cId="483395948" sldId="256"/>
            <ac:spMk id="3" creationId="{1FD8E0F0-2109-4043-AAD2-8E3BD294408E}"/>
          </ac:spMkLst>
        </pc:spChg>
      </pc:sldChg>
      <pc:sldChg chg="modSp">
        <pc:chgData name="Laura Pope" userId="S::laura.pope@postgrad.manchester.ac.uk::858b7662-7b34-4b30-9d45-409943452a1d" providerId="AD" clId="Web-{24BDDEBF-90B3-ECEC-A1FC-8FBE58C2AC71}" dt="2023-04-14T14:47:29.554" v="34" actId="20577"/>
        <pc:sldMkLst>
          <pc:docMk/>
          <pc:sldMk cId="132162805" sldId="261"/>
        </pc:sldMkLst>
        <pc:spChg chg="mod">
          <ac:chgData name="Laura Pope" userId="S::laura.pope@postgrad.manchester.ac.uk::858b7662-7b34-4b30-9d45-409943452a1d" providerId="AD" clId="Web-{24BDDEBF-90B3-ECEC-A1FC-8FBE58C2AC71}" dt="2023-04-14T14:25:28.409" v="24" actId="20577"/>
          <ac:spMkLst>
            <pc:docMk/>
            <pc:sldMk cId="132162805" sldId="261"/>
            <ac:spMk id="5" creationId="{F0B66C12-09C7-4BD3-9EBF-C926E93E8964}"/>
          </ac:spMkLst>
        </pc:spChg>
        <pc:spChg chg="mod">
          <ac:chgData name="Laura Pope" userId="S::laura.pope@postgrad.manchester.ac.uk::858b7662-7b34-4b30-9d45-409943452a1d" providerId="AD" clId="Web-{24BDDEBF-90B3-ECEC-A1FC-8FBE58C2AC71}" dt="2023-04-14T14:47:29.554" v="34" actId="20577"/>
          <ac:spMkLst>
            <pc:docMk/>
            <pc:sldMk cId="132162805" sldId="261"/>
            <ac:spMk id="7" creationId="{32751CD1-5A61-4FA1-9A24-19272629F09F}"/>
          </ac:spMkLst>
        </pc:spChg>
      </pc:sldChg>
    </pc:docChg>
  </pc:docChgLst>
  <pc:docChgLst>
    <pc:chgData name="Laura Pope" userId="S::laura.pope@postgrad.manchester.ac.uk::858b7662-7b34-4b30-9d45-409943452a1d" providerId="AD" clId="Web-{AB2B4F37-EE13-0236-335A-CD38BA170427}"/>
    <pc:docChg chg="delSld modSld">
      <pc:chgData name="Laura Pope" userId="S::laura.pope@postgrad.manchester.ac.uk::858b7662-7b34-4b30-9d45-409943452a1d" providerId="AD" clId="Web-{AB2B4F37-EE13-0236-335A-CD38BA170427}" dt="2023-04-15T12:04:41.738" v="45" actId="14100"/>
      <pc:docMkLst>
        <pc:docMk/>
      </pc:docMkLst>
      <pc:sldChg chg="del">
        <pc:chgData name="Laura Pope" userId="S::laura.pope@postgrad.manchester.ac.uk::858b7662-7b34-4b30-9d45-409943452a1d" providerId="AD" clId="Web-{AB2B4F37-EE13-0236-335A-CD38BA170427}" dt="2023-04-15T08:05:25.768" v="7"/>
        <pc:sldMkLst>
          <pc:docMk/>
          <pc:sldMk cId="132162805" sldId="261"/>
        </pc:sldMkLst>
      </pc:sldChg>
      <pc:sldChg chg="modSp">
        <pc:chgData name="Laura Pope" userId="S::laura.pope@postgrad.manchester.ac.uk::858b7662-7b34-4b30-9d45-409943452a1d" providerId="AD" clId="Web-{AB2B4F37-EE13-0236-335A-CD38BA170427}" dt="2023-04-15T08:05:20.205" v="6" actId="20577"/>
        <pc:sldMkLst>
          <pc:docMk/>
          <pc:sldMk cId="4025545994" sldId="262"/>
        </pc:sldMkLst>
        <pc:spChg chg="mod">
          <ac:chgData name="Laura Pope" userId="S::laura.pope@postgrad.manchester.ac.uk::858b7662-7b34-4b30-9d45-409943452a1d" providerId="AD" clId="Web-{AB2B4F37-EE13-0236-335A-CD38BA170427}" dt="2023-04-15T08:05:20.205" v="6" actId="20577"/>
          <ac:spMkLst>
            <pc:docMk/>
            <pc:sldMk cId="4025545994" sldId="262"/>
            <ac:spMk id="10" creationId="{5744096E-67F2-41A2-9FD9-F38FC62FA2E4}"/>
          </ac:spMkLst>
        </pc:spChg>
      </pc:sldChg>
      <pc:sldChg chg="modSp">
        <pc:chgData name="Laura Pope" userId="S::laura.pope@postgrad.manchester.ac.uk::858b7662-7b34-4b30-9d45-409943452a1d" providerId="AD" clId="Web-{AB2B4F37-EE13-0236-335A-CD38BA170427}" dt="2023-04-15T11:48:24.337" v="24" actId="20577"/>
        <pc:sldMkLst>
          <pc:docMk/>
          <pc:sldMk cId="3276560128" sldId="263"/>
        </pc:sldMkLst>
        <pc:spChg chg="mod">
          <ac:chgData name="Laura Pope" userId="S::laura.pope@postgrad.manchester.ac.uk::858b7662-7b34-4b30-9d45-409943452a1d" providerId="AD" clId="Web-{AB2B4F37-EE13-0236-335A-CD38BA170427}" dt="2023-04-15T11:48:24.337" v="24" actId="20577"/>
          <ac:spMkLst>
            <pc:docMk/>
            <pc:sldMk cId="3276560128" sldId="263"/>
            <ac:spMk id="11" creationId="{53DFDD60-5E29-4424-A80F-3FF387C0A9B3}"/>
          </ac:spMkLst>
        </pc:spChg>
      </pc:sldChg>
      <pc:sldChg chg="modSp">
        <pc:chgData name="Laura Pope" userId="S::laura.pope@postgrad.manchester.ac.uk::858b7662-7b34-4b30-9d45-409943452a1d" providerId="AD" clId="Web-{AB2B4F37-EE13-0236-335A-CD38BA170427}" dt="2023-04-15T12:04:41.738" v="45" actId="14100"/>
        <pc:sldMkLst>
          <pc:docMk/>
          <pc:sldMk cId="4164873502" sldId="266"/>
        </pc:sldMkLst>
        <pc:spChg chg="mod">
          <ac:chgData name="Laura Pope" userId="S::laura.pope@postgrad.manchester.ac.uk::858b7662-7b34-4b30-9d45-409943452a1d" providerId="AD" clId="Web-{AB2B4F37-EE13-0236-335A-CD38BA170427}" dt="2023-04-15T12:04:41.738" v="45" actId="14100"/>
          <ac:spMkLst>
            <pc:docMk/>
            <pc:sldMk cId="4164873502" sldId="266"/>
            <ac:spMk id="2" creationId="{933D0989-9CDE-4E24-A545-8ADFF70214E8}"/>
          </ac:spMkLst>
        </pc:spChg>
        <pc:spChg chg="mod">
          <ac:chgData name="Laura Pope" userId="S::laura.pope@postgrad.manchester.ac.uk::858b7662-7b34-4b30-9d45-409943452a1d" providerId="AD" clId="Web-{AB2B4F37-EE13-0236-335A-CD38BA170427}" dt="2023-04-15T12:04:33.424" v="44" actId="20577"/>
          <ac:spMkLst>
            <pc:docMk/>
            <pc:sldMk cId="4164873502" sldId="266"/>
            <ac:spMk id="10" creationId="{5744096E-67F2-41A2-9FD9-F38FC62FA2E4}"/>
          </ac:spMkLst>
        </pc:spChg>
      </pc:sldChg>
      <pc:sldChg chg="modSp">
        <pc:chgData name="Laura Pope" userId="S::laura.pope@postgrad.manchester.ac.uk::858b7662-7b34-4b30-9d45-409943452a1d" providerId="AD" clId="Web-{AB2B4F37-EE13-0236-335A-CD38BA170427}" dt="2023-04-15T11:48:32.213" v="34" actId="20577"/>
        <pc:sldMkLst>
          <pc:docMk/>
          <pc:sldMk cId="3858571112" sldId="267"/>
        </pc:sldMkLst>
        <pc:spChg chg="mod">
          <ac:chgData name="Laura Pope" userId="S::laura.pope@postgrad.manchester.ac.uk::858b7662-7b34-4b30-9d45-409943452a1d" providerId="AD" clId="Web-{AB2B4F37-EE13-0236-335A-CD38BA170427}" dt="2023-04-15T11:48:32.213" v="34" actId="20577"/>
          <ac:spMkLst>
            <pc:docMk/>
            <pc:sldMk cId="3858571112" sldId="267"/>
            <ac:spMk id="11" creationId="{53DFDD60-5E29-4424-A80F-3FF387C0A9B3}"/>
          </ac:spMkLst>
        </pc:spChg>
      </pc:sldChg>
      <pc:sldChg chg="del">
        <pc:chgData name="Laura Pope" userId="S::laura.pope@postgrad.manchester.ac.uk::858b7662-7b34-4b30-9d45-409943452a1d" providerId="AD" clId="Web-{AB2B4F37-EE13-0236-335A-CD38BA170427}" dt="2023-04-15T12:04:20.861" v="35"/>
        <pc:sldMkLst>
          <pc:docMk/>
          <pc:sldMk cId="461219737" sldId="269"/>
        </pc:sldMkLst>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799AB4-C82D-4508-9538-4456A6BBAB5F}" type="doc">
      <dgm:prSet loTypeId="urn:microsoft.com/office/officeart/2005/8/layout/process3" loCatId="process" qsTypeId="urn:microsoft.com/office/officeart/2005/8/quickstyle/simple1" qsCatId="simple" csTypeId="urn:microsoft.com/office/officeart/2005/8/colors/accent3_5" csCatId="accent3" phldr="1"/>
      <dgm:spPr/>
      <dgm:t>
        <a:bodyPr/>
        <a:lstStyle/>
        <a:p>
          <a:endParaRPr lang="en-GB"/>
        </a:p>
      </dgm:t>
    </dgm:pt>
    <dgm:pt modelId="{CDE60CD4-6B5D-47C4-B037-BC2135691404}">
      <dgm:prSet phldrT="[Text]" custT="1"/>
      <dgm:spPr>
        <a:solidFill>
          <a:srgbClr val="6B2995">
            <a:alpha val="90000"/>
          </a:srgbClr>
        </a:solidFill>
      </dgm:spPr>
      <dgm:t>
        <a:bodyPr/>
        <a:lstStyle/>
        <a:p>
          <a:r>
            <a:rPr lang="en-GB" sz="1600" dirty="0"/>
            <a:t>Worldwide </a:t>
          </a:r>
        </a:p>
      </dgm:t>
    </dgm:pt>
    <dgm:pt modelId="{34CBBD41-C11F-410A-AF96-AE1DC6D2076B}" type="parTrans" cxnId="{6091CFFC-428D-4D21-AA77-BE3EEF0AEF13}">
      <dgm:prSet/>
      <dgm:spPr/>
      <dgm:t>
        <a:bodyPr/>
        <a:lstStyle/>
        <a:p>
          <a:endParaRPr lang="en-GB"/>
        </a:p>
      </dgm:t>
    </dgm:pt>
    <dgm:pt modelId="{4EBC4B31-195E-41AD-9DE9-BD355AE9F225}" type="sibTrans" cxnId="{6091CFFC-428D-4D21-AA77-BE3EEF0AEF13}">
      <dgm:prSet/>
      <dgm:spPr>
        <a:solidFill>
          <a:srgbClr val="6B2995"/>
        </a:solidFill>
      </dgm:spPr>
      <dgm:t>
        <a:bodyPr/>
        <a:lstStyle/>
        <a:p>
          <a:endParaRPr lang="en-GB"/>
        </a:p>
      </dgm:t>
    </dgm:pt>
    <dgm:pt modelId="{9C0F9BC0-6410-45F3-94AD-6041AE9A1EA0}">
      <dgm:prSet phldrT="[Text]" custT="1"/>
      <dgm:spPr/>
      <dgm:t>
        <a:bodyPr/>
        <a:lstStyle/>
        <a:p>
          <a:r>
            <a:rPr lang="en-GB" sz="1400" dirty="0"/>
            <a:t>Higher rates among men in high income countries </a:t>
          </a:r>
        </a:p>
      </dgm:t>
    </dgm:pt>
    <dgm:pt modelId="{11C31F3B-3811-484D-98EA-D43CD77DDB3C}" type="parTrans" cxnId="{BD2436E1-8A88-4DD3-B730-384B8B1F33C6}">
      <dgm:prSet/>
      <dgm:spPr/>
      <dgm:t>
        <a:bodyPr/>
        <a:lstStyle/>
        <a:p>
          <a:endParaRPr lang="en-GB"/>
        </a:p>
      </dgm:t>
    </dgm:pt>
    <dgm:pt modelId="{362D3CFF-9631-48B2-A408-A953A7177BBA}" type="sibTrans" cxnId="{BD2436E1-8A88-4DD3-B730-384B8B1F33C6}">
      <dgm:prSet/>
      <dgm:spPr/>
      <dgm:t>
        <a:bodyPr/>
        <a:lstStyle/>
        <a:p>
          <a:endParaRPr lang="en-GB"/>
        </a:p>
      </dgm:t>
    </dgm:pt>
    <dgm:pt modelId="{7EDDAB00-65EF-4343-BD2A-1BC7E2EA1F79}">
      <dgm:prSet phldrT="[Text]" custT="1"/>
      <dgm:spPr>
        <a:solidFill>
          <a:srgbClr val="6B2A90"/>
        </a:solidFill>
      </dgm:spPr>
      <dgm:t>
        <a:bodyPr/>
        <a:lstStyle/>
        <a:p>
          <a:r>
            <a:rPr lang="en-GB" sz="1600" dirty="0"/>
            <a:t>England &amp; Wales</a:t>
          </a:r>
        </a:p>
      </dgm:t>
    </dgm:pt>
    <dgm:pt modelId="{78455B27-02D6-403A-BEF1-E39D94B3EB7C}" type="parTrans" cxnId="{08380DCE-130D-404B-A144-02B335E91E7A}">
      <dgm:prSet/>
      <dgm:spPr/>
      <dgm:t>
        <a:bodyPr/>
        <a:lstStyle/>
        <a:p>
          <a:endParaRPr lang="en-GB"/>
        </a:p>
      </dgm:t>
    </dgm:pt>
    <dgm:pt modelId="{086AF583-8E23-47D8-A72E-53DD39B19532}" type="sibTrans" cxnId="{08380DCE-130D-404B-A144-02B335E91E7A}">
      <dgm:prSet/>
      <dgm:spPr>
        <a:solidFill>
          <a:srgbClr val="6B2A90"/>
        </a:solidFill>
      </dgm:spPr>
      <dgm:t>
        <a:bodyPr/>
        <a:lstStyle/>
        <a:p>
          <a:endParaRPr lang="en-GB"/>
        </a:p>
      </dgm:t>
    </dgm:pt>
    <dgm:pt modelId="{DCD9F6E7-764B-4D6B-952E-291AC80F1ABE}">
      <dgm:prSet phldrT="[Text]" custT="1"/>
      <dgm:spPr/>
      <dgm:t>
        <a:bodyPr/>
        <a:lstStyle/>
        <a:p>
          <a:r>
            <a:rPr lang="en-GB" sz="1400" dirty="0"/>
            <a:t>Men at greater risk than women </a:t>
          </a:r>
        </a:p>
      </dgm:t>
    </dgm:pt>
    <dgm:pt modelId="{35A06BDD-5BAA-469C-A9BF-214798CB31C2}" type="parTrans" cxnId="{4BE06BD7-5ED5-4E46-A719-F6A07B63B6F0}">
      <dgm:prSet/>
      <dgm:spPr/>
      <dgm:t>
        <a:bodyPr/>
        <a:lstStyle/>
        <a:p>
          <a:endParaRPr lang="en-GB"/>
        </a:p>
      </dgm:t>
    </dgm:pt>
    <dgm:pt modelId="{62551CC2-837A-44E4-9E5E-ECB9DE38E7D9}" type="sibTrans" cxnId="{4BE06BD7-5ED5-4E46-A719-F6A07B63B6F0}">
      <dgm:prSet/>
      <dgm:spPr/>
      <dgm:t>
        <a:bodyPr/>
        <a:lstStyle/>
        <a:p>
          <a:endParaRPr lang="en-GB"/>
        </a:p>
      </dgm:t>
    </dgm:pt>
    <dgm:pt modelId="{4A43B9CE-2B30-4786-A37B-4C18A7CA350E}">
      <dgm:prSet phldrT="[Text]" custT="1"/>
      <dgm:spPr/>
      <dgm:t>
        <a:bodyPr/>
        <a:lstStyle/>
        <a:p>
          <a:r>
            <a:rPr lang="en-GB" sz="1400" dirty="0"/>
            <a:t>Leading cause of death among 15-29 year olds </a:t>
          </a:r>
        </a:p>
      </dgm:t>
    </dgm:pt>
    <dgm:pt modelId="{E3C6C85E-CD91-4A05-93F5-EFADAEA5EC80}" type="parTrans" cxnId="{F172287A-B9FE-4EDB-9882-DB757D4ABBF1}">
      <dgm:prSet/>
      <dgm:spPr/>
      <dgm:t>
        <a:bodyPr/>
        <a:lstStyle/>
        <a:p>
          <a:endParaRPr lang="en-GB"/>
        </a:p>
      </dgm:t>
    </dgm:pt>
    <dgm:pt modelId="{413F4683-9C5E-4DA6-B443-180C3D8520F7}" type="sibTrans" cxnId="{F172287A-B9FE-4EDB-9882-DB757D4ABBF1}">
      <dgm:prSet/>
      <dgm:spPr/>
      <dgm:t>
        <a:bodyPr/>
        <a:lstStyle/>
        <a:p>
          <a:endParaRPr lang="en-GB"/>
        </a:p>
      </dgm:t>
    </dgm:pt>
    <dgm:pt modelId="{E037E152-F90A-4E01-9B4B-5CA8F24956A4}">
      <dgm:prSet phldrT="[Text]" custT="1"/>
      <dgm:spPr>
        <a:solidFill>
          <a:srgbClr val="6B2A90">
            <a:alpha val="50000"/>
          </a:srgbClr>
        </a:solidFill>
      </dgm:spPr>
      <dgm:t>
        <a:bodyPr/>
        <a:lstStyle/>
        <a:p>
          <a:r>
            <a:rPr lang="en-GB" sz="1600" dirty="0"/>
            <a:t>People in contact with the CJS</a:t>
          </a:r>
        </a:p>
      </dgm:t>
    </dgm:pt>
    <dgm:pt modelId="{EAA7CBC1-A134-4922-BD34-E6B2AFC5F332}" type="parTrans" cxnId="{ED787272-27FA-4AB1-8AE0-6E18A4739994}">
      <dgm:prSet/>
      <dgm:spPr/>
      <dgm:t>
        <a:bodyPr/>
        <a:lstStyle/>
        <a:p>
          <a:endParaRPr lang="en-GB"/>
        </a:p>
      </dgm:t>
    </dgm:pt>
    <dgm:pt modelId="{FF1D7671-FAD6-4A38-9604-7C7F36E08F8D}" type="sibTrans" cxnId="{ED787272-27FA-4AB1-8AE0-6E18A4739994}">
      <dgm:prSet/>
      <dgm:spPr/>
      <dgm:t>
        <a:bodyPr/>
        <a:lstStyle/>
        <a:p>
          <a:endParaRPr lang="en-GB"/>
        </a:p>
      </dgm:t>
    </dgm:pt>
    <dgm:pt modelId="{C98FA276-6607-4480-8F0C-C59C78D32B2C}">
      <dgm:prSet phldrT="[Text]" custT="1"/>
      <dgm:spPr/>
      <dgm:t>
        <a:bodyPr/>
        <a:lstStyle/>
        <a:p>
          <a:r>
            <a:rPr lang="en-GB" sz="1400" dirty="0"/>
            <a:t>Higher rates among women in lower-middle income countries </a:t>
          </a:r>
        </a:p>
      </dgm:t>
    </dgm:pt>
    <dgm:pt modelId="{EA21ED71-9EA7-46CD-BD52-8FCC48C42502}" type="parTrans" cxnId="{DDE0C2C7-5E29-4AAB-8FDD-D2157D26CAFB}">
      <dgm:prSet/>
      <dgm:spPr/>
      <dgm:t>
        <a:bodyPr/>
        <a:lstStyle/>
        <a:p>
          <a:endParaRPr lang="en-GB"/>
        </a:p>
      </dgm:t>
    </dgm:pt>
    <dgm:pt modelId="{407F824A-5EFE-44B9-B123-CC4CF4987CAD}" type="sibTrans" cxnId="{DDE0C2C7-5E29-4AAB-8FDD-D2157D26CAFB}">
      <dgm:prSet/>
      <dgm:spPr/>
      <dgm:t>
        <a:bodyPr/>
        <a:lstStyle/>
        <a:p>
          <a:endParaRPr lang="en-GB"/>
        </a:p>
      </dgm:t>
    </dgm:pt>
    <dgm:pt modelId="{0E41E31A-E4B7-4EA9-8B3B-1DF5C11140D1}">
      <dgm:prSet phldrT="[Text]" custT="1"/>
      <dgm:spPr>
        <a:solidFill>
          <a:prstClr val="white">
            <a:alpha val="90000"/>
            <a:hueOff val="0"/>
            <a:satOff val="0"/>
            <a:lumOff val="0"/>
            <a:alphaOff val="0"/>
          </a:prstClr>
        </a:solidFill>
        <a:ln w="12700" cap="flat" cmpd="sng" algn="ctr">
          <a:solidFill>
            <a:srgbClr val="A5A5A5">
              <a:alpha val="90000"/>
              <a:hueOff val="0"/>
              <a:satOff val="0"/>
              <a:lumOff val="0"/>
              <a:alphaOff val="0"/>
            </a:srgbClr>
          </a:solidFill>
          <a:prstDash val="solid"/>
          <a:miter lim="800000"/>
        </a:ln>
        <a:effectLst/>
      </dgm:spPr>
      <dgm:t>
        <a:bodyPr spcFirstLastPara="0" vert="horz" wrap="square" lIns="113792" tIns="113792" rIns="113792" bIns="113792" numCol="1" spcCol="1270" anchor="t" anchorCtr="0"/>
        <a:lstStyle/>
        <a:p>
          <a:r>
            <a:rPr lang="en-GB" sz="1400" dirty="0"/>
            <a:t>Men at greater risk of suicide than women</a:t>
          </a:r>
        </a:p>
      </dgm:t>
    </dgm:pt>
    <dgm:pt modelId="{FC51B138-9C36-4C0B-A21E-CA9E8B27B07C}" type="parTrans" cxnId="{20AD54F0-B7B4-4D15-89A6-74D0C6088A8F}">
      <dgm:prSet/>
      <dgm:spPr/>
      <dgm:t>
        <a:bodyPr/>
        <a:lstStyle/>
        <a:p>
          <a:endParaRPr lang="en-GB"/>
        </a:p>
      </dgm:t>
    </dgm:pt>
    <dgm:pt modelId="{8434B1A7-2C88-4C21-B234-EA610375AB94}" type="sibTrans" cxnId="{20AD54F0-B7B4-4D15-89A6-74D0C6088A8F}">
      <dgm:prSet/>
      <dgm:spPr/>
      <dgm:t>
        <a:bodyPr/>
        <a:lstStyle/>
        <a:p>
          <a:endParaRPr lang="en-GB"/>
        </a:p>
      </dgm:t>
    </dgm:pt>
    <dgm:pt modelId="{B58116C9-B7D9-447C-AE56-11F8CB018829}">
      <dgm:prSet phldrT="[Text]" custT="1"/>
      <dgm:spPr>
        <a:solidFill>
          <a:prstClr val="white">
            <a:alpha val="90000"/>
            <a:hueOff val="0"/>
            <a:satOff val="0"/>
            <a:lumOff val="0"/>
            <a:alphaOff val="0"/>
          </a:prstClr>
        </a:solidFill>
        <a:ln w="12700" cap="flat" cmpd="sng" algn="ctr">
          <a:solidFill>
            <a:srgbClr val="A5A5A5">
              <a:alpha val="90000"/>
              <a:hueOff val="0"/>
              <a:satOff val="0"/>
              <a:lumOff val="0"/>
              <a:alphaOff val="0"/>
            </a:srgbClr>
          </a:solidFill>
          <a:prstDash val="solid"/>
          <a:miter lim="800000"/>
        </a:ln>
        <a:effectLst/>
      </dgm:spPr>
      <dgm:t>
        <a:bodyPr spcFirstLastPara="0" vert="horz" wrap="square" lIns="113792" tIns="113792" rIns="113792" bIns="113792" numCol="1" spcCol="1270" anchor="t" anchorCtr="0"/>
        <a:lstStyle/>
        <a:p>
          <a:r>
            <a:rPr lang="en-GB" sz="1400" dirty="0"/>
            <a:t>Increased rate in men aged </a:t>
          </a:r>
          <a:r>
            <a:rPr lang="en-GB" sz="1400"/>
            <a:t>45-64 year-olds </a:t>
          </a:r>
          <a:endParaRPr lang="en-GB" sz="1400" dirty="0"/>
        </a:p>
      </dgm:t>
    </dgm:pt>
    <dgm:pt modelId="{24E06642-8CC9-45ED-95CF-EE201156098D}" type="parTrans" cxnId="{08BF1474-5295-48FC-8C70-646085561A03}">
      <dgm:prSet/>
      <dgm:spPr/>
      <dgm:t>
        <a:bodyPr/>
        <a:lstStyle/>
        <a:p>
          <a:endParaRPr lang="en-GB"/>
        </a:p>
      </dgm:t>
    </dgm:pt>
    <dgm:pt modelId="{DAF88356-7632-4D32-AD8C-3EA343141E6A}" type="sibTrans" cxnId="{08BF1474-5295-48FC-8C70-646085561A03}">
      <dgm:prSet/>
      <dgm:spPr/>
      <dgm:t>
        <a:bodyPr/>
        <a:lstStyle/>
        <a:p>
          <a:endParaRPr lang="en-GB"/>
        </a:p>
      </dgm:t>
    </dgm:pt>
    <dgm:pt modelId="{85E47D78-BF26-4B86-A984-5B8B82D53F6D}">
      <dgm:prSet phldrT="[Text]" custT="1"/>
      <dgm:spPr>
        <a:solidFill>
          <a:prstClr val="white">
            <a:alpha val="90000"/>
            <a:hueOff val="0"/>
            <a:satOff val="0"/>
            <a:lumOff val="0"/>
            <a:alphaOff val="0"/>
          </a:prstClr>
        </a:solidFill>
        <a:ln w="12700" cap="flat" cmpd="sng" algn="ctr">
          <a:solidFill>
            <a:srgbClr val="A5A5A5">
              <a:alpha val="90000"/>
              <a:hueOff val="0"/>
              <a:satOff val="0"/>
              <a:lumOff val="0"/>
              <a:alphaOff val="0"/>
            </a:srgbClr>
          </a:solidFill>
          <a:prstDash val="solid"/>
          <a:miter lim="800000"/>
        </a:ln>
        <a:effectLst/>
      </dgm:spPr>
      <dgm:t>
        <a:bodyPr spcFirstLastPara="0" vert="horz" wrap="square" lIns="113792" tIns="113792" rIns="113792" bIns="113792" numCol="1" spcCol="1270" anchor="t" anchorCtr="0"/>
        <a:lstStyle/>
        <a:p>
          <a:r>
            <a:rPr lang="en-GB" sz="1400" dirty="0"/>
            <a:t>Increased rate among young people aged 10-24 year-olds</a:t>
          </a:r>
        </a:p>
      </dgm:t>
    </dgm:pt>
    <dgm:pt modelId="{C6EFCBA5-8339-4533-8429-18557557B5D8}" type="parTrans" cxnId="{BB13B104-A2AE-4185-8605-CF6252B397BC}">
      <dgm:prSet/>
      <dgm:spPr/>
      <dgm:t>
        <a:bodyPr/>
        <a:lstStyle/>
        <a:p>
          <a:endParaRPr lang="en-GB"/>
        </a:p>
      </dgm:t>
    </dgm:pt>
    <dgm:pt modelId="{68BA596E-4937-4081-BFE6-F1A64350F1C8}" type="sibTrans" cxnId="{BB13B104-A2AE-4185-8605-CF6252B397BC}">
      <dgm:prSet/>
      <dgm:spPr/>
      <dgm:t>
        <a:bodyPr/>
        <a:lstStyle/>
        <a:p>
          <a:endParaRPr lang="en-GB"/>
        </a:p>
      </dgm:t>
    </dgm:pt>
    <dgm:pt modelId="{3BECFC20-EC92-48B4-B308-7B43F277F352}">
      <dgm:prSet phldrT="[Text]" custT="1"/>
      <dgm:spPr>
        <a:solidFill>
          <a:prstClr val="white">
            <a:alpha val="90000"/>
            <a:hueOff val="0"/>
            <a:satOff val="0"/>
            <a:lumOff val="0"/>
            <a:alphaOff val="0"/>
          </a:prstClr>
        </a:solidFill>
        <a:ln w="12700" cap="flat" cmpd="sng" algn="ctr">
          <a:solidFill>
            <a:srgbClr val="A5A5A5">
              <a:alpha val="90000"/>
              <a:hueOff val="0"/>
              <a:satOff val="0"/>
              <a:lumOff val="0"/>
              <a:alphaOff val="0"/>
            </a:srgbClr>
          </a:solidFill>
          <a:prstDash val="solid"/>
          <a:miter lim="800000"/>
        </a:ln>
        <a:effectLst/>
      </dgm:spPr>
      <dgm:t>
        <a:bodyPr/>
        <a:lstStyle/>
        <a:p>
          <a:r>
            <a:rPr lang="en-GB" sz="1400" dirty="0"/>
            <a:t>Women more likely to disclose ideation </a:t>
          </a:r>
        </a:p>
      </dgm:t>
    </dgm:pt>
    <dgm:pt modelId="{DAB21FAD-D0C6-48CB-8BEF-EB6F31B7B53B}" type="parTrans" cxnId="{00409AB6-B08F-40A3-9452-A3013CD07757}">
      <dgm:prSet/>
      <dgm:spPr/>
      <dgm:t>
        <a:bodyPr/>
        <a:lstStyle/>
        <a:p>
          <a:endParaRPr lang="en-GB"/>
        </a:p>
      </dgm:t>
    </dgm:pt>
    <dgm:pt modelId="{344925EE-4025-4434-B331-200C81752E58}" type="sibTrans" cxnId="{00409AB6-B08F-40A3-9452-A3013CD07757}">
      <dgm:prSet/>
      <dgm:spPr/>
      <dgm:t>
        <a:bodyPr/>
        <a:lstStyle/>
        <a:p>
          <a:endParaRPr lang="en-GB"/>
        </a:p>
      </dgm:t>
    </dgm:pt>
    <dgm:pt modelId="{880730C2-9949-43F6-9D80-8826B868A112}">
      <dgm:prSet phldrT="[Text]" custT="1"/>
      <dgm:spPr>
        <a:solidFill>
          <a:prstClr val="white">
            <a:alpha val="90000"/>
            <a:hueOff val="0"/>
            <a:satOff val="0"/>
            <a:lumOff val="0"/>
            <a:alphaOff val="0"/>
          </a:prstClr>
        </a:solidFill>
        <a:ln w="12700" cap="flat" cmpd="sng" algn="ctr">
          <a:solidFill>
            <a:srgbClr val="A5A5A5">
              <a:alpha val="90000"/>
              <a:hueOff val="0"/>
              <a:satOff val="0"/>
              <a:lumOff val="0"/>
              <a:alphaOff val="0"/>
            </a:srgbClr>
          </a:solidFill>
          <a:prstDash val="solid"/>
          <a:miter lim="800000"/>
        </a:ln>
        <a:effectLst/>
      </dgm:spPr>
      <dgm:t>
        <a:bodyPr spcFirstLastPara="0" vert="horz" wrap="square" lIns="113792" tIns="113792" rIns="113792" bIns="113792" numCol="1" spcCol="1270" anchor="t" anchorCtr="0"/>
        <a:lstStyle/>
        <a:p>
          <a:pPr marL="171450" lvl="1" indent="-171450" algn="l" defTabSz="711200">
            <a:lnSpc>
              <a:spcPct val="90000"/>
            </a:lnSpc>
            <a:spcBef>
              <a:spcPct val="0"/>
            </a:spcBef>
            <a:spcAft>
              <a:spcPct val="15000"/>
            </a:spcAft>
            <a:buChar char="•"/>
          </a:pPr>
          <a:r>
            <a:rPr lang="en-GB" sz="1400" kern="1200" dirty="0">
              <a:solidFill>
                <a:prstClr val="black">
                  <a:hueOff val="0"/>
                  <a:satOff val="0"/>
                  <a:lumOff val="0"/>
                  <a:alphaOff val="0"/>
                </a:prstClr>
              </a:solidFill>
              <a:latin typeface="Calibri" panose="020F0502020204030204"/>
              <a:ea typeface="+mn-ea"/>
              <a:cs typeface="+mn-cs"/>
            </a:rPr>
            <a:t>Risk of suicide found to be greater among different groups with recent and frequent exposure to the CJS:</a:t>
          </a:r>
        </a:p>
      </dgm:t>
    </dgm:pt>
    <dgm:pt modelId="{4A9F5E99-7E81-42D2-8E69-3C391F1B56C6}" type="parTrans" cxnId="{4A131D28-17E6-4E80-BBE5-E3EC7B582EC9}">
      <dgm:prSet/>
      <dgm:spPr/>
      <dgm:t>
        <a:bodyPr/>
        <a:lstStyle/>
        <a:p>
          <a:endParaRPr lang="en-GB"/>
        </a:p>
      </dgm:t>
    </dgm:pt>
    <dgm:pt modelId="{54A9CBD5-AA9C-460F-A324-69A4DA9168C1}" type="sibTrans" cxnId="{4A131D28-17E6-4E80-BBE5-E3EC7B582EC9}">
      <dgm:prSet/>
      <dgm:spPr/>
      <dgm:t>
        <a:bodyPr/>
        <a:lstStyle/>
        <a:p>
          <a:endParaRPr lang="en-GB"/>
        </a:p>
      </dgm:t>
    </dgm:pt>
    <dgm:pt modelId="{D0AE8FA3-2C05-4F12-A854-5AE6F26F600A}">
      <dgm:prSet phldrT="[Text]" custT="1"/>
      <dgm:spPr>
        <a:solidFill>
          <a:prstClr val="white">
            <a:alpha val="90000"/>
            <a:hueOff val="0"/>
            <a:satOff val="0"/>
            <a:lumOff val="0"/>
            <a:alphaOff val="0"/>
          </a:prstClr>
        </a:solidFill>
        <a:ln w="12700" cap="flat" cmpd="sng" algn="ctr">
          <a:solidFill>
            <a:srgbClr val="A5A5A5">
              <a:alpha val="90000"/>
              <a:hueOff val="0"/>
              <a:satOff val="0"/>
              <a:lumOff val="0"/>
              <a:alphaOff val="0"/>
            </a:srgbClr>
          </a:solidFill>
          <a:prstDash val="solid"/>
          <a:miter lim="800000"/>
        </a:ln>
        <a:effectLst/>
      </dgm:spPr>
      <dgm:t>
        <a:bodyPr spcFirstLastPara="0" vert="horz" wrap="square" lIns="113792" tIns="113792" rIns="113792" bIns="113792" numCol="1" spcCol="1270" anchor="t" anchorCtr="0"/>
        <a:lstStyle/>
        <a:p>
          <a:pPr marL="171450" lvl="1" indent="-171450" algn="l" defTabSz="711200">
            <a:lnSpc>
              <a:spcPct val="90000"/>
            </a:lnSpc>
            <a:spcBef>
              <a:spcPct val="0"/>
            </a:spcBef>
            <a:spcAft>
              <a:spcPct val="15000"/>
            </a:spcAft>
            <a:buNone/>
          </a:pPr>
          <a:r>
            <a:rPr lang="en-GB" sz="1400" kern="1200" dirty="0">
              <a:solidFill>
                <a:prstClr val="black">
                  <a:hueOff val="0"/>
                  <a:satOff val="0"/>
                  <a:lumOff val="0"/>
                  <a:alphaOff val="0"/>
                </a:prstClr>
              </a:solidFill>
              <a:latin typeface="Calibri" panose="020F0502020204030204"/>
              <a:ea typeface="+mn-ea"/>
              <a:cs typeface="+mn-cs"/>
            </a:rPr>
            <a:t> - Recently arrested</a:t>
          </a:r>
        </a:p>
      </dgm:t>
    </dgm:pt>
    <dgm:pt modelId="{AAA09D75-64D9-480D-8AA2-864967E8D251}" type="parTrans" cxnId="{77D083B2-5A42-4655-B5D3-8F4DC6BE0462}">
      <dgm:prSet/>
      <dgm:spPr/>
      <dgm:t>
        <a:bodyPr/>
        <a:lstStyle/>
        <a:p>
          <a:endParaRPr lang="en-GB"/>
        </a:p>
      </dgm:t>
    </dgm:pt>
    <dgm:pt modelId="{B57ACDED-0812-478A-BF7D-796A48805D6B}" type="sibTrans" cxnId="{77D083B2-5A42-4655-B5D3-8F4DC6BE0462}">
      <dgm:prSet/>
      <dgm:spPr/>
      <dgm:t>
        <a:bodyPr/>
        <a:lstStyle/>
        <a:p>
          <a:endParaRPr lang="en-GB"/>
        </a:p>
      </dgm:t>
    </dgm:pt>
    <dgm:pt modelId="{F94A40CD-65A2-44E2-A59B-433EE9C650CC}">
      <dgm:prSet phldrT="[Text]" custT="1"/>
      <dgm:spPr>
        <a:solidFill>
          <a:prstClr val="white">
            <a:alpha val="90000"/>
            <a:hueOff val="0"/>
            <a:satOff val="0"/>
            <a:lumOff val="0"/>
            <a:alphaOff val="0"/>
          </a:prstClr>
        </a:solidFill>
        <a:ln w="12700" cap="flat" cmpd="sng" algn="ctr">
          <a:solidFill>
            <a:srgbClr val="A5A5A5">
              <a:alpha val="90000"/>
              <a:hueOff val="0"/>
              <a:satOff val="0"/>
              <a:lumOff val="0"/>
              <a:alphaOff val="0"/>
            </a:srgbClr>
          </a:solidFill>
          <a:prstDash val="solid"/>
          <a:miter lim="800000"/>
        </a:ln>
        <a:effectLst/>
      </dgm:spPr>
      <dgm:t>
        <a:bodyPr spcFirstLastPara="0" vert="horz" wrap="square" lIns="113792" tIns="113792" rIns="113792" bIns="113792" numCol="1" spcCol="1270" anchor="t" anchorCtr="0"/>
        <a:lstStyle/>
        <a:p>
          <a:pPr marL="171450" lvl="1" indent="-171450" algn="l" defTabSz="711200">
            <a:lnSpc>
              <a:spcPct val="90000"/>
            </a:lnSpc>
            <a:spcBef>
              <a:spcPct val="0"/>
            </a:spcBef>
            <a:spcAft>
              <a:spcPct val="15000"/>
            </a:spcAft>
            <a:buNone/>
          </a:pPr>
          <a:r>
            <a:rPr lang="en-GB" sz="1400" kern="1200" dirty="0">
              <a:solidFill>
                <a:prstClr val="black">
                  <a:hueOff val="0"/>
                  <a:satOff val="0"/>
                  <a:lumOff val="0"/>
                  <a:alphaOff val="0"/>
                </a:prstClr>
              </a:solidFill>
              <a:latin typeface="Calibri" panose="020F0502020204030204"/>
              <a:ea typeface="+mn-ea"/>
              <a:cs typeface="+mn-cs"/>
            </a:rPr>
            <a:t> - Recently released </a:t>
          </a:r>
          <a:r>
            <a:rPr lang="en-GB" sz="1400" kern="1200">
              <a:solidFill>
                <a:prstClr val="black">
                  <a:hueOff val="0"/>
                  <a:satOff val="0"/>
                  <a:lumOff val="0"/>
                  <a:alphaOff val="0"/>
                </a:prstClr>
              </a:solidFill>
              <a:latin typeface="Calibri" panose="020F0502020204030204"/>
              <a:ea typeface="+mn-ea"/>
              <a:cs typeface="+mn-cs"/>
            </a:rPr>
            <a:t>from prison</a:t>
          </a:r>
          <a:endParaRPr lang="en-GB" sz="1400" kern="1200" dirty="0">
            <a:solidFill>
              <a:prstClr val="black">
                <a:hueOff val="0"/>
                <a:satOff val="0"/>
                <a:lumOff val="0"/>
                <a:alphaOff val="0"/>
              </a:prstClr>
            </a:solidFill>
            <a:latin typeface="Calibri" panose="020F0502020204030204"/>
            <a:ea typeface="+mn-ea"/>
            <a:cs typeface="+mn-cs"/>
          </a:endParaRPr>
        </a:p>
      </dgm:t>
    </dgm:pt>
    <dgm:pt modelId="{67A85B49-3EBC-4878-8C4A-A0F6CFDFAF24}" type="parTrans" cxnId="{8A5291DC-7D51-438E-A2AD-8A5E52E91353}">
      <dgm:prSet/>
      <dgm:spPr/>
      <dgm:t>
        <a:bodyPr/>
        <a:lstStyle/>
        <a:p>
          <a:endParaRPr lang="en-GB"/>
        </a:p>
      </dgm:t>
    </dgm:pt>
    <dgm:pt modelId="{CBF4EC76-A378-448D-96D8-F288EEE18116}" type="sibTrans" cxnId="{8A5291DC-7D51-438E-A2AD-8A5E52E91353}">
      <dgm:prSet/>
      <dgm:spPr/>
      <dgm:t>
        <a:bodyPr/>
        <a:lstStyle/>
        <a:p>
          <a:endParaRPr lang="en-GB"/>
        </a:p>
      </dgm:t>
    </dgm:pt>
    <dgm:pt modelId="{E81CA1B0-5B5C-4BF4-A9E4-15DE4DC04DD9}">
      <dgm:prSet phldrT="[Text]" custT="1"/>
      <dgm:spPr>
        <a:solidFill>
          <a:prstClr val="white">
            <a:alpha val="90000"/>
            <a:hueOff val="0"/>
            <a:satOff val="0"/>
            <a:lumOff val="0"/>
            <a:alphaOff val="0"/>
          </a:prstClr>
        </a:solidFill>
        <a:ln w="12700" cap="flat" cmpd="sng" algn="ctr">
          <a:solidFill>
            <a:srgbClr val="A5A5A5">
              <a:alpha val="90000"/>
              <a:hueOff val="0"/>
              <a:satOff val="0"/>
              <a:lumOff val="0"/>
              <a:alphaOff val="0"/>
            </a:srgbClr>
          </a:solidFill>
          <a:prstDash val="solid"/>
          <a:miter lim="800000"/>
        </a:ln>
        <a:effectLst/>
      </dgm:spPr>
      <dgm:t>
        <a:bodyPr spcFirstLastPara="0" vert="horz" wrap="square" lIns="113792" tIns="113792" rIns="113792" bIns="113792" numCol="1" spcCol="1270" anchor="t" anchorCtr="0"/>
        <a:lstStyle/>
        <a:p>
          <a:pPr marL="171450" lvl="1" indent="-171450" algn="l" defTabSz="711200">
            <a:lnSpc>
              <a:spcPct val="90000"/>
            </a:lnSpc>
            <a:spcBef>
              <a:spcPct val="0"/>
            </a:spcBef>
            <a:spcAft>
              <a:spcPct val="15000"/>
            </a:spcAft>
            <a:buNone/>
          </a:pPr>
          <a:r>
            <a:rPr lang="en-GB" sz="1400" b="1" kern="1200" dirty="0">
              <a:solidFill>
                <a:prstClr val="black">
                  <a:hueOff val="0"/>
                  <a:satOff val="0"/>
                  <a:lumOff val="0"/>
                  <a:alphaOff val="0"/>
                </a:prstClr>
              </a:solidFill>
              <a:latin typeface="Calibri" panose="020F0502020204030204"/>
              <a:ea typeface="+mn-ea"/>
              <a:cs typeface="+mn-cs"/>
            </a:rPr>
            <a:t> - People on probation </a:t>
          </a:r>
          <a:endParaRPr lang="en-GB" sz="1400" kern="1200" dirty="0">
            <a:solidFill>
              <a:prstClr val="black">
                <a:hueOff val="0"/>
                <a:satOff val="0"/>
                <a:lumOff val="0"/>
                <a:alphaOff val="0"/>
              </a:prstClr>
            </a:solidFill>
            <a:latin typeface="Calibri" panose="020F0502020204030204"/>
            <a:ea typeface="+mn-ea"/>
            <a:cs typeface="+mn-cs"/>
          </a:endParaRPr>
        </a:p>
      </dgm:t>
    </dgm:pt>
    <dgm:pt modelId="{929D2FE4-618C-46EF-AAB4-E1F03AC67D87}" type="parTrans" cxnId="{C1D37899-FD44-4CE3-92D8-836F1B274B2C}">
      <dgm:prSet/>
      <dgm:spPr/>
      <dgm:t>
        <a:bodyPr/>
        <a:lstStyle/>
        <a:p>
          <a:endParaRPr lang="en-GB"/>
        </a:p>
      </dgm:t>
    </dgm:pt>
    <dgm:pt modelId="{21367E0A-9EF7-4950-A152-2F709DFF7F08}" type="sibTrans" cxnId="{C1D37899-FD44-4CE3-92D8-836F1B274B2C}">
      <dgm:prSet/>
      <dgm:spPr/>
      <dgm:t>
        <a:bodyPr/>
        <a:lstStyle/>
        <a:p>
          <a:endParaRPr lang="en-GB"/>
        </a:p>
      </dgm:t>
    </dgm:pt>
    <dgm:pt modelId="{22654645-9D20-4E2D-A1E7-FD36CE38B760}">
      <dgm:prSet phldrT="[Text]" custT="1"/>
      <dgm:spPr>
        <a:solidFill>
          <a:srgbClr val="6B2995"/>
        </a:solidFill>
      </dgm:spPr>
      <dgm:t>
        <a:bodyPr/>
        <a:lstStyle/>
        <a:p>
          <a:r>
            <a:rPr lang="en-GB" sz="1600" dirty="0"/>
            <a:t>People in prison</a:t>
          </a:r>
        </a:p>
      </dgm:t>
    </dgm:pt>
    <dgm:pt modelId="{F7AB056C-B9A0-4141-B661-B8BB42671D45}" type="sibTrans" cxnId="{D5AB6EF7-6CAA-43D9-BDA2-58FEFC664A6B}">
      <dgm:prSet/>
      <dgm:spPr>
        <a:solidFill>
          <a:srgbClr val="6B2995"/>
        </a:solidFill>
      </dgm:spPr>
      <dgm:t>
        <a:bodyPr/>
        <a:lstStyle/>
        <a:p>
          <a:endParaRPr lang="en-GB"/>
        </a:p>
      </dgm:t>
    </dgm:pt>
    <dgm:pt modelId="{6E299527-E431-4E62-B8B8-0DF9F8C92851}" type="parTrans" cxnId="{D5AB6EF7-6CAA-43D9-BDA2-58FEFC664A6B}">
      <dgm:prSet/>
      <dgm:spPr/>
      <dgm:t>
        <a:bodyPr/>
        <a:lstStyle/>
        <a:p>
          <a:endParaRPr lang="en-GB"/>
        </a:p>
      </dgm:t>
    </dgm:pt>
    <dgm:pt modelId="{7E148EC0-9CC5-47F7-B664-C2020B023DA2}">
      <dgm:prSet phldrT="[Text]" custT="1"/>
      <dgm:spPr>
        <a:solidFill>
          <a:prstClr val="white">
            <a:alpha val="90000"/>
            <a:hueOff val="0"/>
            <a:satOff val="0"/>
            <a:lumOff val="0"/>
            <a:alphaOff val="0"/>
          </a:prstClr>
        </a:solidFill>
        <a:ln w="12700" cap="flat" cmpd="sng" algn="ctr">
          <a:solidFill>
            <a:srgbClr val="A5A5A5">
              <a:alpha val="90000"/>
              <a:hueOff val="0"/>
              <a:satOff val="0"/>
              <a:lumOff val="0"/>
              <a:alphaOff val="0"/>
            </a:srgbClr>
          </a:solidFill>
          <a:prstDash val="solid"/>
          <a:miter lim="800000"/>
        </a:ln>
        <a:effectLst/>
      </dgm:spPr>
      <dgm:t>
        <a:bodyPr spcFirstLastPara="0" vert="horz" wrap="square" lIns="113792" tIns="113792" rIns="113792" bIns="113792" numCol="1" spcCol="1270" anchor="t" anchorCtr="0"/>
        <a:lstStyle/>
        <a:p>
          <a:pPr marL="171450" lvl="1" indent="-171450" algn="l" defTabSz="711200">
            <a:lnSpc>
              <a:spcPct val="90000"/>
            </a:lnSpc>
            <a:spcBef>
              <a:spcPct val="0"/>
            </a:spcBef>
            <a:spcAft>
              <a:spcPct val="15000"/>
            </a:spcAft>
            <a:buChar char="•"/>
          </a:pPr>
          <a:r>
            <a:rPr lang="en-GB" sz="1400" kern="1200" dirty="0">
              <a:solidFill>
                <a:prstClr val="black">
                  <a:hueOff val="0"/>
                  <a:satOff val="0"/>
                  <a:lumOff val="0"/>
                  <a:alphaOff val="0"/>
                </a:prstClr>
              </a:solidFill>
              <a:latin typeface="Calibri" panose="020F0502020204030204"/>
              <a:ea typeface="+mn-ea"/>
              <a:cs typeface="+mn-cs"/>
            </a:rPr>
            <a:t>Internationally rates are higher for men in prison (3-8 times higher). </a:t>
          </a:r>
        </a:p>
      </dgm:t>
    </dgm:pt>
    <dgm:pt modelId="{CC9E0804-9A5F-4887-8318-B3AB759FC7CB}" type="sibTrans" cxnId="{075C8188-EC60-49DD-85F0-DD9EB4A2A7DC}">
      <dgm:prSet/>
      <dgm:spPr/>
      <dgm:t>
        <a:bodyPr/>
        <a:lstStyle/>
        <a:p>
          <a:endParaRPr lang="en-GB"/>
        </a:p>
      </dgm:t>
    </dgm:pt>
    <dgm:pt modelId="{807AF601-48D3-43B3-9208-27FDA96456B4}" type="parTrans" cxnId="{075C8188-EC60-49DD-85F0-DD9EB4A2A7DC}">
      <dgm:prSet/>
      <dgm:spPr/>
      <dgm:t>
        <a:bodyPr/>
        <a:lstStyle/>
        <a:p>
          <a:endParaRPr lang="en-GB"/>
        </a:p>
      </dgm:t>
    </dgm:pt>
    <dgm:pt modelId="{FD562831-5993-4B02-84B5-351954A9A916}">
      <dgm:prSet phldrT="[Text]" custT="1"/>
      <dgm:spPr>
        <a:solidFill>
          <a:prstClr val="white">
            <a:alpha val="90000"/>
            <a:hueOff val="0"/>
            <a:satOff val="0"/>
            <a:lumOff val="0"/>
            <a:alphaOff val="0"/>
          </a:prstClr>
        </a:solidFill>
        <a:ln w="12700" cap="flat" cmpd="sng" algn="ctr">
          <a:solidFill>
            <a:srgbClr val="A5A5A5">
              <a:alpha val="90000"/>
              <a:hueOff val="0"/>
              <a:satOff val="0"/>
              <a:lumOff val="0"/>
              <a:alphaOff val="0"/>
            </a:srgbClr>
          </a:solidFill>
          <a:prstDash val="solid"/>
          <a:miter lim="800000"/>
        </a:ln>
        <a:effectLst/>
      </dgm:spPr>
      <dgm:t>
        <a:bodyPr spcFirstLastPara="0" vert="horz" wrap="square" lIns="113792" tIns="113792" rIns="113792" bIns="113792" numCol="1" spcCol="1270" anchor="t" anchorCtr="0"/>
        <a:lstStyle/>
        <a:p>
          <a:pPr marL="171450" lvl="1" indent="-171450" algn="l" defTabSz="711200">
            <a:lnSpc>
              <a:spcPct val="90000"/>
            </a:lnSpc>
            <a:spcBef>
              <a:spcPct val="0"/>
            </a:spcBef>
            <a:spcAft>
              <a:spcPct val="15000"/>
            </a:spcAft>
            <a:buChar char="•"/>
          </a:pPr>
          <a:r>
            <a:rPr lang="en-GB" sz="1400" kern="1200" dirty="0">
              <a:solidFill>
                <a:prstClr val="black">
                  <a:hueOff val="0"/>
                  <a:satOff val="0"/>
                  <a:lumOff val="0"/>
                  <a:alphaOff val="0"/>
                </a:prstClr>
              </a:solidFill>
              <a:latin typeface="Calibri" panose="020F0502020204030204"/>
              <a:ea typeface="+mn-ea"/>
              <a:cs typeface="+mn-cs"/>
            </a:rPr>
            <a:t>Rates are also higher for women (10 times) compared to those in the community</a:t>
          </a:r>
        </a:p>
      </dgm:t>
    </dgm:pt>
    <dgm:pt modelId="{38B75C13-05D7-460D-9348-B5179F9AF2DD}" type="sibTrans" cxnId="{F6830A63-3D11-4AB2-9F73-AA2614FB602E}">
      <dgm:prSet/>
      <dgm:spPr/>
      <dgm:t>
        <a:bodyPr/>
        <a:lstStyle/>
        <a:p>
          <a:endParaRPr lang="en-GB"/>
        </a:p>
      </dgm:t>
    </dgm:pt>
    <dgm:pt modelId="{489C1A17-D9D6-4E02-9A9B-F58A6C8D6664}" type="parTrans" cxnId="{F6830A63-3D11-4AB2-9F73-AA2614FB602E}">
      <dgm:prSet/>
      <dgm:spPr/>
      <dgm:t>
        <a:bodyPr/>
        <a:lstStyle/>
        <a:p>
          <a:endParaRPr lang="en-GB"/>
        </a:p>
      </dgm:t>
    </dgm:pt>
    <dgm:pt modelId="{EDB50039-5C0B-4EB2-84DC-1D5F9BD665D8}">
      <dgm:prSet phldrT="[Text]" custT="1"/>
      <dgm:spPr>
        <a:solidFill>
          <a:prstClr val="white">
            <a:alpha val="90000"/>
            <a:hueOff val="0"/>
            <a:satOff val="0"/>
            <a:lumOff val="0"/>
            <a:alphaOff val="0"/>
          </a:prstClr>
        </a:solidFill>
        <a:ln w="12700" cap="flat" cmpd="sng" algn="ctr">
          <a:solidFill>
            <a:srgbClr val="A5A5A5">
              <a:alpha val="90000"/>
              <a:hueOff val="0"/>
              <a:satOff val="0"/>
              <a:lumOff val="0"/>
              <a:alphaOff val="0"/>
            </a:srgbClr>
          </a:solidFill>
          <a:prstDash val="solid"/>
          <a:miter lim="800000"/>
        </a:ln>
        <a:effectLst/>
      </dgm:spPr>
      <dgm:t>
        <a:bodyPr spcFirstLastPara="0" vert="horz" wrap="square" lIns="113792" tIns="113792" rIns="113792" bIns="113792" numCol="1" spcCol="1270" anchor="t" anchorCtr="0"/>
        <a:lstStyle/>
        <a:p>
          <a:pPr marL="171450" lvl="1" indent="-171450" algn="l" defTabSz="711200">
            <a:lnSpc>
              <a:spcPct val="90000"/>
            </a:lnSpc>
            <a:spcBef>
              <a:spcPct val="0"/>
            </a:spcBef>
            <a:spcAft>
              <a:spcPct val="15000"/>
            </a:spcAft>
            <a:buChar char="•"/>
          </a:pPr>
          <a:r>
            <a:rPr lang="en-GB" sz="1400" kern="1200" dirty="0">
              <a:solidFill>
                <a:prstClr val="black">
                  <a:hueOff val="0"/>
                  <a:satOff val="0"/>
                  <a:lumOff val="0"/>
                  <a:alphaOff val="0"/>
                </a:prstClr>
              </a:solidFill>
              <a:latin typeface="Calibri" panose="020F0502020204030204"/>
              <a:ea typeface="+mn-ea"/>
              <a:cs typeface="+mn-cs"/>
            </a:rPr>
            <a:t>In UK prisons self-harm, suicidal ideation and attempts are more prevalent  </a:t>
          </a:r>
        </a:p>
      </dgm:t>
    </dgm:pt>
    <dgm:pt modelId="{638672E1-D1F2-438D-A558-C93C421A1E90}" type="sibTrans" cxnId="{97F8F9E3-935C-4498-9A24-5946A978CC0F}">
      <dgm:prSet/>
      <dgm:spPr/>
      <dgm:t>
        <a:bodyPr/>
        <a:lstStyle/>
        <a:p>
          <a:endParaRPr lang="en-GB"/>
        </a:p>
      </dgm:t>
    </dgm:pt>
    <dgm:pt modelId="{EB1078CE-62D2-4B6D-B0B5-B5CAEEE16BE0}" type="parTrans" cxnId="{97F8F9E3-935C-4498-9A24-5946A978CC0F}">
      <dgm:prSet/>
      <dgm:spPr/>
      <dgm:t>
        <a:bodyPr/>
        <a:lstStyle/>
        <a:p>
          <a:endParaRPr lang="en-GB"/>
        </a:p>
      </dgm:t>
    </dgm:pt>
    <dgm:pt modelId="{C8663FAB-C697-4DC5-AA13-67D0D0750A31}" type="pres">
      <dgm:prSet presAssocID="{92799AB4-C82D-4508-9538-4456A6BBAB5F}" presName="linearFlow" presStyleCnt="0">
        <dgm:presLayoutVars>
          <dgm:dir/>
          <dgm:animLvl val="lvl"/>
          <dgm:resizeHandles val="exact"/>
        </dgm:presLayoutVars>
      </dgm:prSet>
      <dgm:spPr/>
    </dgm:pt>
    <dgm:pt modelId="{B2ED4D77-38C3-4290-AD53-69EC961F9FBE}" type="pres">
      <dgm:prSet presAssocID="{CDE60CD4-6B5D-47C4-B037-BC2135691404}" presName="composite" presStyleCnt="0"/>
      <dgm:spPr/>
    </dgm:pt>
    <dgm:pt modelId="{C96DFD6B-4F12-4D00-AA2C-B72D3194E813}" type="pres">
      <dgm:prSet presAssocID="{CDE60CD4-6B5D-47C4-B037-BC2135691404}" presName="parTx" presStyleLbl="node1" presStyleIdx="0" presStyleCnt="4">
        <dgm:presLayoutVars>
          <dgm:chMax val="0"/>
          <dgm:chPref val="0"/>
          <dgm:bulletEnabled val="1"/>
        </dgm:presLayoutVars>
      </dgm:prSet>
      <dgm:spPr/>
    </dgm:pt>
    <dgm:pt modelId="{97F6EDED-CF21-4E54-9842-27358143342C}" type="pres">
      <dgm:prSet presAssocID="{CDE60CD4-6B5D-47C4-B037-BC2135691404}" presName="parSh" presStyleLbl="node1" presStyleIdx="0" presStyleCnt="4"/>
      <dgm:spPr/>
    </dgm:pt>
    <dgm:pt modelId="{06E6EF2D-D443-4EAC-84AF-DE58253396A5}" type="pres">
      <dgm:prSet presAssocID="{CDE60CD4-6B5D-47C4-B037-BC2135691404}" presName="desTx" presStyleLbl="fgAcc1" presStyleIdx="0" presStyleCnt="4">
        <dgm:presLayoutVars>
          <dgm:bulletEnabled val="1"/>
        </dgm:presLayoutVars>
      </dgm:prSet>
      <dgm:spPr/>
    </dgm:pt>
    <dgm:pt modelId="{AF74C63D-B746-45B1-AD34-49BBBD407402}" type="pres">
      <dgm:prSet presAssocID="{4EBC4B31-195E-41AD-9DE9-BD355AE9F225}" presName="sibTrans" presStyleLbl="sibTrans2D1" presStyleIdx="0" presStyleCnt="3"/>
      <dgm:spPr/>
    </dgm:pt>
    <dgm:pt modelId="{32B85265-B81B-4DFA-B579-C86A6B3242CB}" type="pres">
      <dgm:prSet presAssocID="{4EBC4B31-195E-41AD-9DE9-BD355AE9F225}" presName="connTx" presStyleLbl="sibTrans2D1" presStyleIdx="0" presStyleCnt="3"/>
      <dgm:spPr/>
    </dgm:pt>
    <dgm:pt modelId="{DDF68AED-2FE4-45FE-9EEC-ED3DDD644388}" type="pres">
      <dgm:prSet presAssocID="{7EDDAB00-65EF-4343-BD2A-1BC7E2EA1F79}" presName="composite" presStyleCnt="0"/>
      <dgm:spPr/>
    </dgm:pt>
    <dgm:pt modelId="{72392444-96AF-4B0F-A97A-72E64551E469}" type="pres">
      <dgm:prSet presAssocID="{7EDDAB00-65EF-4343-BD2A-1BC7E2EA1F79}" presName="parTx" presStyleLbl="node1" presStyleIdx="0" presStyleCnt="4">
        <dgm:presLayoutVars>
          <dgm:chMax val="0"/>
          <dgm:chPref val="0"/>
          <dgm:bulletEnabled val="1"/>
        </dgm:presLayoutVars>
      </dgm:prSet>
      <dgm:spPr/>
    </dgm:pt>
    <dgm:pt modelId="{009D21FF-8B2E-43B4-BDA4-A591587069E2}" type="pres">
      <dgm:prSet presAssocID="{7EDDAB00-65EF-4343-BD2A-1BC7E2EA1F79}" presName="parSh" presStyleLbl="node1" presStyleIdx="1" presStyleCnt="4"/>
      <dgm:spPr/>
    </dgm:pt>
    <dgm:pt modelId="{970CEE3B-46E5-42CF-AD40-0BDF3A8FF948}" type="pres">
      <dgm:prSet presAssocID="{7EDDAB00-65EF-4343-BD2A-1BC7E2EA1F79}" presName="desTx" presStyleLbl="fgAcc1" presStyleIdx="1" presStyleCnt="4">
        <dgm:presLayoutVars>
          <dgm:bulletEnabled val="1"/>
        </dgm:presLayoutVars>
      </dgm:prSet>
      <dgm:spPr>
        <a:xfrm>
          <a:off x="3476255" y="1089690"/>
          <a:ext cx="1915349" cy="3600000"/>
        </a:xfrm>
        <a:prstGeom prst="roundRect">
          <a:avLst>
            <a:gd name="adj" fmla="val 10000"/>
          </a:avLst>
        </a:prstGeom>
      </dgm:spPr>
    </dgm:pt>
    <dgm:pt modelId="{A6DF81E5-99FF-4988-8CCA-8C56BFDC5223}" type="pres">
      <dgm:prSet presAssocID="{086AF583-8E23-47D8-A72E-53DD39B19532}" presName="sibTrans" presStyleLbl="sibTrans2D1" presStyleIdx="1" presStyleCnt="3"/>
      <dgm:spPr/>
    </dgm:pt>
    <dgm:pt modelId="{0E7EDDFB-27F1-4F40-99FB-D71965E90D55}" type="pres">
      <dgm:prSet presAssocID="{086AF583-8E23-47D8-A72E-53DD39B19532}" presName="connTx" presStyleLbl="sibTrans2D1" presStyleIdx="1" presStyleCnt="3"/>
      <dgm:spPr/>
    </dgm:pt>
    <dgm:pt modelId="{32A33C8B-0DD2-45F1-A914-5EB661AC4313}" type="pres">
      <dgm:prSet presAssocID="{22654645-9D20-4E2D-A1E7-FD36CE38B760}" presName="composite" presStyleCnt="0"/>
      <dgm:spPr/>
    </dgm:pt>
    <dgm:pt modelId="{CC4DE1FD-EFF2-4B40-A60F-AD898E626DCF}" type="pres">
      <dgm:prSet presAssocID="{22654645-9D20-4E2D-A1E7-FD36CE38B760}" presName="parTx" presStyleLbl="node1" presStyleIdx="1" presStyleCnt="4">
        <dgm:presLayoutVars>
          <dgm:chMax val="0"/>
          <dgm:chPref val="0"/>
          <dgm:bulletEnabled val="1"/>
        </dgm:presLayoutVars>
      </dgm:prSet>
      <dgm:spPr/>
    </dgm:pt>
    <dgm:pt modelId="{14FD9E97-77B3-4CD7-A4BE-408E09E1AE54}" type="pres">
      <dgm:prSet presAssocID="{22654645-9D20-4E2D-A1E7-FD36CE38B760}" presName="parSh" presStyleLbl="node1" presStyleIdx="2" presStyleCnt="4"/>
      <dgm:spPr/>
    </dgm:pt>
    <dgm:pt modelId="{FFCC812D-EB25-4230-BE09-6AA98936D55C}" type="pres">
      <dgm:prSet presAssocID="{22654645-9D20-4E2D-A1E7-FD36CE38B760}" presName="desTx" presStyleLbl="fgAcc1" presStyleIdx="2" presStyleCnt="4">
        <dgm:presLayoutVars>
          <dgm:bulletEnabled val="1"/>
        </dgm:presLayoutVars>
      </dgm:prSet>
      <dgm:spPr>
        <a:xfrm>
          <a:off x="6553804" y="1046888"/>
          <a:ext cx="1917221" cy="3744000"/>
        </a:xfrm>
        <a:prstGeom prst="roundRect">
          <a:avLst>
            <a:gd name="adj" fmla="val 10000"/>
          </a:avLst>
        </a:prstGeom>
      </dgm:spPr>
    </dgm:pt>
    <dgm:pt modelId="{B02627B0-AAC8-49FF-A7A4-78DE4739CFF2}" type="pres">
      <dgm:prSet presAssocID="{F7AB056C-B9A0-4141-B661-B8BB42671D45}" presName="sibTrans" presStyleLbl="sibTrans2D1" presStyleIdx="2" presStyleCnt="3"/>
      <dgm:spPr/>
    </dgm:pt>
    <dgm:pt modelId="{48C1F7D2-0A53-448F-B8F7-811C78E316B0}" type="pres">
      <dgm:prSet presAssocID="{F7AB056C-B9A0-4141-B661-B8BB42671D45}" presName="connTx" presStyleLbl="sibTrans2D1" presStyleIdx="2" presStyleCnt="3"/>
      <dgm:spPr/>
    </dgm:pt>
    <dgm:pt modelId="{E9E35FFD-B966-432F-AF26-D3277FDDE94C}" type="pres">
      <dgm:prSet presAssocID="{E037E152-F90A-4E01-9B4B-5CA8F24956A4}" presName="composite" presStyleCnt="0"/>
      <dgm:spPr/>
    </dgm:pt>
    <dgm:pt modelId="{21832EEC-8348-4E94-A49E-1E57FBBF87EB}" type="pres">
      <dgm:prSet presAssocID="{E037E152-F90A-4E01-9B4B-5CA8F24956A4}" presName="parTx" presStyleLbl="node1" presStyleIdx="2" presStyleCnt="4">
        <dgm:presLayoutVars>
          <dgm:chMax val="0"/>
          <dgm:chPref val="0"/>
          <dgm:bulletEnabled val="1"/>
        </dgm:presLayoutVars>
      </dgm:prSet>
      <dgm:spPr/>
    </dgm:pt>
    <dgm:pt modelId="{C2F88E5E-B84B-4D63-81FD-47CAF935F988}" type="pres">
      <dgm:prSet presAssocID="{E037E152-F90A-4E01-9B4B-5CA8F24956A4}" presName="parSh" presStyleLbl="node1" presStyleIdx="3" presStyleCnt="4"/>
      <dgm:spPr/>
    </dgm:pt>
    <dgm:pt modelId="{6ABED232-84C1-417F-8271-68609817CC20}" type="pres">
      <dgm:prSet presAssocID="{E037E152-F90A-4E01-9B4B-5CA8F24956A4}" presName="desTx" presStyleLbl="fgAcc1" presStyleIdx="3" presStyleCnt="4">
        <dgm:presLayoutVars>
          <dgm:bulletEnabled val="1"/>
        </dgm:presLayoutVars>
      </dgm:prSet>
      <dgm:spPr>
        <a:xfrm>
          <a:off x="9624859" y="1089120"/>
          <a:ext cx="1913162" cy="3600000"/>
        </a:xfrm>
        <a:prstGeom prst="roundRect">
          <a:avLst>
            <a:gd name="adj" fmla="val 10000"/>
          </a:avLst>
        </a:prstGeom>
      </dgm:spPr>
    </dgm:pt>
  </dgm:ptLst>
  <dgm:cxnLst>
    <dgm:cxn modelId="{C5AE5200-FF47-4476-B784-C899F3AB1D17}" type="presOf" srcId="{F7AB056C-B9A0-4141-B661-B8BB42671D45}" destId="{48C1F7D2-0A53-448F-B8F7-811C78E316B0}" srcOrd="1" destOrd="0" presId="urn:microsoft.com/office/officeart/2005/8/layout/process3"/>
    <dgm:cxn modelId="{C0C7B103-BBD0-4B57-B7F2-38DFB3EBA7CA}" type="presOf" srcId="{85E47D78-BF26-4B86-A984-5B8B82D53F6D}" destId="{970CEE3B-46E5-42CF-AD40-0BDF3A8FF948}" srcOrd="0" destOrd="2" presId="urn:microsoft.com/office/officeart/2005/8/layout/process3"/>
    <dgm:cxn modelId="{BB13B104-A2AE-4185-8605-CF6252B397BC}" srcId="{7EDDAB00-65EF-4343-BD2A-1BC7E2EA1F79}" destId="{85E47D78-BF26-4B86-A984-5B8B82D53F6D}" srcOrd="2" destOrd="0" parTransId="{C6EFCBA5-8339-4533-8429-18557557B5D8}" sibTransId="{68BA596E-4937-4081-BFE6-F1A64350F1C8}"/>
    <dgm:cxn modelId="{1F90BD0D-384B-49AB-B2E0-3E8E04A147BF}" type="presOf" srcId="{4EBC4B31-195E-41AD-9DE9-BD355AE9F225}" destId="{32B85265-B81B-4DFA-B579-C86A6B3242CB}" srcOrd="1" destOrd="0" presId="urn:microsoft.com/office/officeart/2005/8/layout/process3"/>
    <dgm:cxn modelId="{1413F60F-AD47-4596-815D-62A6132DAC3A}" type="presOf" srcId="{7EDDAB00-65EF-4343-BD2A-1BC7E2EA1F79}" destId="{72392444-96AF-4B0F-A97A-72E64551E469}" srcOrd="0" destOrd="0" presId="urn:microsoft.com/office/officeart/2005/8/layout/process3"/>
    <dgm:cxn modelId="{34A56221-8751-4CD3-A265-BC7AF446A2F5}" type="presOf" srcId="{4A43B9CE-2B30-4786-A37B-4C18A7CA350E}" destId="{06E6EF2D-D443-4EAC-84AF-DE58253396A5}" srcOrd="0" destOrd="3" presId="urn:microsoft.com/office/officeart/2005/8/layout/process3"/>
    <dgm:cxn modelId="{4A131D28-17E6-4E80-BBE5-E3EC7B582EC9}" srcId="{E037E152-F90A-4E01-9B4B-5CA8F24956A4}" destId="{880730C2-9949-43F6-9D80-8826B868A112}" srcOrd="0" destOrd="0" parTransId="{4A9F5E99-7E81-42D2-8E69-3C391F1B56C6}" sibTransId="{54A9CBD5-AA9C-460F-A324-69A4DA9168C1}"/>
    <dgm:cxn modelId="{05BFA73E-6EC0-43A9-9D71-60C049DCE916}" type="presOf" srcId="{E037E152-F90A-4E01-9B4B-5CA8F24956A4}" destId="{C2F88E5E-B84B-4D63-81FD-47CAF935F988}" srcOrd="1" destOrd="0" presId="urn:microsoft.com/office/officeart/2005/8/layout/process3"/>
    <dgm:cxn modelId="{88BCCC3E-2BC0-4016-9090-8092D1025245}" type="presOf" srcId="{F94A40CD-65A2-44E2-A59B-433EE9C650CC}" destId="{6ABED232-84C1-417F-8271-68609817CC20}" srcOrd="0" destOrd="2" presId="urn:microsoft.com/office/officeart/2005/8/layout/process3"/>
    <dgm:cxn modelId="{39639F40-5D7C-44B1-815F-96B5732AFA71}" type="presOf" srcId="{22654645-9D20-4E2D-A1E7-FD36CE38B760}" destId="{14FD9E97-77B3-4CD7-A4BE-408E09E1AE54}" srcOrd="1" destOrd="0" presId="urn:microsoft.com/office/officeart/2005/8/layout/process3"/>
    <dgm:cxn modelId="{13C12F60-7140-4321-9874-D50381056894}" type="presOf" srcId="{22654645-9D20-4E2D-A1E7-FD36CE38B760}" destId="{CC4DE1FD-EFF2-4B40-A60F-AD898E626DCF}" srcOrd="0" destOrd="0" presId="urn:microsoft.com/office/officeart/2005/8/layout/process3"/>
    <dgm:cxn modelId="{F6830A63-3D11-4AB2-9F73-AA2614FB602E}" srcId="{22654645-9D20-4E2D-A1E7-FD36CE38B760}" destId="{FD562831-5993-4B02-84B5-351954A9A916}" srcOrd="1" destOrd="0" parTransId="{489C1A17-D9D6-4E02-9A9B-F58A6C8D6664}" sibTransId="{38B75C13-05D7-460D-9348-B5179F9AF2DD}"/>
    <dgm:cxn modelId="{000F826B-7E91-4A3D-8F2B-3884B9FCE229}" type="presOf" srcId="{FD562831-5993-4B02-84B5-351954A9A916}" destId="{FFCC812D-EB25-4230-BE09-6AA98936D55C}" srcOrd="0" destOrd="1" presId="urn:microsoft.com/office/officeart/2005/8/layout/process3"/>
    <dgm:cxn modelId="{A434226C-0033-4A44-BE5F-68075904B7DB}" type="presOf" srcId="{CDE60CD4-6B5D-47C4-B037-BC2135691404}" destId="{C96DFD6B-4F12-4D00-AA2C-B72D3194E813}" srcOrd="0" destOrd="0" presId="urn:microsoft.com/office/officeart/2005/8/layout/process3"/>
    <dgm:cxn modelId="{ED787272-27FA-4AB1-8AE0-6E18A4739994}" srcId="{92799AB4-C82D-4508-9538-4456A6BBAB5F}" destId="{E037E152-F90A-4E01-9B4B-5CA8F24956A4}" srcOrd="3" destOrd="0" parTransId="{EAA7CBC1-A134-4922-BD34-E6B2AFC5F332}" sibTransId="{FF1D7671-FAD6-4A38-9604-7C7F36E08F8D}"/>
    <dgm:cxn modelId="{0B1A8652-A30C-4610-B5EE-3FF5DCDF9495}" type="presOf" srcId="{E037E152-F90A-4E01-9B4B-5CA8F24956A4}" destId="{21832EEC-8348-4E94-A49E-1E57FBBF87EB}" srcOrd="0" destOrd="0" presId="urn:microsoft.com/office/officeart/2005/8/layout/process3"/>
    <dgm:cxn modelId="{08BF1474-5295-48FC-8C70-646085561A03}" srcId="{7EDDAB00-65EF-4343-BD2A-1BC7E2EA1F79}" destId="{B58116C9-B7D9-447C-AE56-11F8CB018829}" srcOrd="3" destOrd="0" parTransId="{24E06642-8CC9-45ED-95CF-EE201156098D}" sibTransId="{DAF88356-7632-4D32-AD8C-3EA343141E6A}"/>
    <dgm:cxn modelId="{4C764876-9FF8-4768-AF02-8FE4DD3F8FED}" type="presOf" srcId="{92799AB4-C82D-4508-9538-4456A6BBAB5F}" destId="{C8663FAB-C697-4DC5-AA13-67D0D0750A31}" srcOrd="0" destOrd="0" presId="urn:microsoft.com/office/officeart/2005/8/layout/process3"/>
    <dgm:cxn modelId="{F172287A-B9FE-4EDB-9882-DB757D4ABBF1}" srcId="{CDE60CD4-6B5D-47C4-B037-BC2135691404}" destId="{4A43B9CE-2B30-4786-A37B-4C18A7CA350E}" srcOrd="3" destOrd="0" parTransId="{E3C6C85E-CD91-4A05-93F5-EFADAEA5EC80}" sibTransId="{413F4683-9C5E-4DA6-B443-180C3D8520F7}"/>
    <dgm:cxn modelId="{97626580-9470-4593-8162-AB19836D64F2}" type="presOf" srcId="{7EDDAB00-65EF-4343-BD2A-1BC7E2EA1F79}" destId="{009D21FF-8B2E-43B4-BDA4-A591587069E2}" srcOrd="1" destOrd="0" presId="urn:microsoft.com/office/officeart/2005/8/layout/process3"/>
    <dgm:cxn modelId="{42A4C783-DECE-43F1-ABED-CA94D74DE8AF}" type="presOf" srcId="{880730C2-9949-43F6-9D80-8826B868A112}" destId="{6ABED232-84C1-417F-8271-68609817CC20}" srcOrd="0" destOrd="0" presId="urn:microsoft.com/office/officeart/2005/8/layout/process3"/>
    <dgm:cxn modelId="{075C8188-EC60-49DD-85F0-DD9EB4A2A7DC}" srcId="{22654645-9D20-4E2D-A1E7-FD36CE38B760}" destId="{7E148EC0-9CC5-47F7-B664-C2020B023DA2}" srcOrd="0" destOrd="0" parTransId="{807AF601-48D3-43B3-9208-27FDA96456B4}" sibTransId="{CC9E0804-9A5F-4887-8318-B3AB759FC7CB}"/>
    <dgm:cxn modelId="{E69D4D8D-7DAC-4DA9-B0D5-3F977408F291}" type="presOf" srcId="{CDE60CD4-6B5D-47C4-B037-BC2135691404}" destId="{97F6EDED-CF21-4E54-9842-27358143342C}" srcOrd="1" destOrd="0" presId="urn:microsoft.com/office/officeart/2005/8/layout/process3"/>
    <dgm:cxn modelId="{C1D37899-FD44-4CE3-92D8-836F1B274B2C}" srcId="{880730C2-9949-43F6-9D80-8826B868A112}" destId="{E81CA1B0-5B5C-4BF4-A9E4-15DE4DC04DD9}" srcOrd="2" destOrd="0" parTransId="{929D2FE4-618C-46EF-AAB4-E1F03AC67D87}" sibTransId="{21367E0A-9EF7-4950-A152-2F709DFF7F08}"/>
    <dgm:cxn modelId="{E44ABB9A-3610-4773-A146-C8A9E50058D5}" type="presOf" srcId="{C98FA276-6607-4480-8F0C-C59C78D32B2C}" destId="{06E6EF2D-D443-4EAC-84AF-DE58253396A5}" srcOrd="0" destOrd="2" presId="urn:microsoft.com/office/officeart/2005/8/layout/process3"/>
    <dgm:cxn modelId="{9252879E-CAD2-44C3-987D-8C3B2E20830D}" type="presOf" srcId="{F7AB056C-B9A0-4141-B661-B8BB42671D45}" destId="{B02627B0-AAC8-49FF-A7A4-78DE4739CFF2}" srcOrd="0" destOrd="0" presId="urn:microsoft.com/office/officeart/2005/8/layout/process3"/>
    <dgm:cxn modelId="{76D9F0A6-5D60-4EF2-985A-1B5EC2F3A449}" type="presOf" srcId="{7E148EC0-9CC5-47F7-B664-C2020B023DA2}" destId="{FFCC812D-EB25-4230-BE09-6AA98936D55C}" srcOrd="0" destOrd="0" presId="urn:microsoft.com/office/officeart/2005/8/layout/process3"/>
    <dgm:cxn modelId="{77D083B2-5A42-4655-B5D3-8F4DC6BE0462}" srcId="{880730C2-9949-43F6-9D80-8826B868A112}" destId="{D0AE8FA3-2C05-4F12-A854-5AE6F26F600A}" srcOrd="0" destOrd="0" parTransId="{AAA09D75-64D9-480D-8AA2-864967E8D251}" sibTransId="{B57ACDED-0812-478A-BF7D-796A48805D6B}"/>
    <dgm:cxn modelId="{00409AB6-B08F-40A3-9452-A3013CD07757}" srcId="{7EDDAB00-65EF-4343-BD2A-1BC7E2EA1F79}" destId="{3BECFC20-EC92-48B4-B308-7B43F277F352}" srcOrd="1" destOrd="0" parTransId="{DAB21FAD-D0C6-48CB-8BEF-EB6F31B7B53B}" sibTransId="{344925EE-4025-4434-B331-200C81752E58}"/>
    <dgm:cxn modelId="{2E2B1EBD-9EAF-4BBE-A095-3B701D8B598C}" type="presOf" srcId="{086AF583-8E23-47D8-A72E-53DD39B19532}" destId="{A6DF81E5-99FF-4988-8CCA-8C56BFDC5223}" srcOrd="0" destOrd="0" presId="urn:microsoft.com/office/officeart/2005/8/layout/process3"/>
    <dgm:cxn modelId="{12B1EBC5-E386-4D86-A290-938851240363}" type="presOf" srcId="{D0AE8FA3-2C05-4F12-A854-5AE6F26F600A}" destId="{6ABED232-84C1-417F-8271-68609817CC20}" srcOrd="0" destOrd="1" presId="urn:microsoft.com/office/officeart/2005/8/layout/process3"/>
    <dgm:cxn modelId="{00F1F5C6-E9AA-430F-AADC-424843DB62CE}" type="presOf" srcId="{9C0F9BC0-6410-45F3-94AD-6041AE9A1EA0}" destId="{06E6EF2D-D443-4EAC-84AF-DE58253396A5}" srcOrd="0" destOrd="1" presId="urn:microsoft.com/office/officeart/2005/8/layout/process3"/>
    <dgm:cxn modelId="{DDE0C2C7-5E29-4AAB-8FDD-D2157D26CAFB}" srcId="{CDE60CD4-6B5D-47C4-B037-BC2135691404}" destId="{C98FA276-6607-4480-8F0C-C59C78D32B2C}" srcOrd="2" destOrd="0" parTransId="{EA21ED71-9EA7-46CD-BD52-8FCC48C42502}" sibTransId="{407F824A-5EFE-44B9-B123-CC4CF4987CAD}"/>
    <dgm:cxn modelId="{E8EE02CD-626D-43CC-A23E-963CF212F7C2}" type="presOf" srcId="{B58116C9-B7D9-447C-AE56-11F8CB018829}" destId="{970CEE3B-46E5-42CF-AD40-0BDF3A8FF948}" srcOrd="0" destOrd="3" presId="urn:microsoft.com/office/officeart/2005/8/layout/process3"/>
    <dgm:cxn modelId="{08380DCE-130D-404B-A144-02B335E91E7A}" srcId="{92799AB4-C82D-4508-9538-4456A6BBAB5F}" destId="{7EDDAB00-65EF-4343-BD2A-1BC7E2EA1F79}" srcOrd="1" destOrd="0" parTransId="{78455B27-02D6-403A-BEF1-E39D94B3EB7C}" sibTransId="{086AF583-8E23-47D8-A72E-53DD39B19532}"/>
    <dgm:cxn modelId="{4BE06BD7-5ED5-4E46-A719-F6A07B63B6F0}" srcId="{CDE60CD4-6B5D-47C4-B037-BC2135691404}" destId="{DCD9F6E7-764B-4D6B-952E-291AC80F1ABE}" srcOrd="0" destOrd="0" parTransId="{35A06BDD-5BAA-469C-A9BF-214798CB31C2}" sibTransId="{62551CC2-837A-44E4-9E5E-ECB9DE38E7D9}"/>
    <dgm:cxn modelId="{8A5291DC-7D51-438E-A2AD-8A5E52E91353}" srcId="{880730C2-9949-43F6-9D80-8826B868A112}" destId="{F94A40CD-65A2-44E2-A59B-433EE9C650CC}" srcOrd="1" destOrd="0" parTransId="{67A85B49-3EBC-4878-8C4A-A0F6CFDFAF24}" sibTransId="{CBF4EC76-A378-448D-96D8-F288EEE18116}"/>
    <dgm:cxn modelId="{BD2436E1-8A88-4DD3-B730-384B8B1F33C6}" srcId="{CDE60CD4-6B5D-47C4-B037-BC2135691404}" destId="{9C0F9BC0-6410-45F3-94AD-6041AE9A1EA0}" srcOrd="1" destOrd="0" parTransId="{11C31F3B-3811-484D-98EA-D43CD77DDB3C}" sibTransId="{362D3CFF-9631-48B2-A408-A953A7177BBA}"/>
    <dgm:cxn modelId="{3AD859E3-D8D4-49E9-B08B-DA2F5F81DD82}" type="presOf" srcId="{DCD9F6E7-764B-4D6B-952E-291AC80F1ABE}" destId="{06E6EF2D-D443-4EAC-84AF-DE58253396A5}" srcOrd="0" destOrd="0" presId="urn:microsoft.com/office/officeart/2005/8/layout/process3"/>
    <dgm:cxn modelId="{97F8F9E3-935C-4498-9A24-5946A978CC0F}" srcId="{22654645-9D20-4E2D-A1E7-FD36CE38B760}" destId="{EDB50039-5C0B-4EB2-84DC-1D5F9BD665D8}" srcOrd="2" destOrd="0" parTransId="{EB1078CE-62D2-4B6D-B0B5-B5CAEEE16BE0}" sibTransId="{638672E1-D1F2-438D-A558-C93C421A1E90}"/>
    <dgm:cxn modelId="{AF3289EA-4EA2-43EC-873A-EF33B866C6A7}" type="presOf" srcId="{086AF583-8E23-47D8-A72E-53DD39B19532}" destId="{0E7EDDFB-27F1-4F40-99FB-D71965E90D55}" srcOrd="1" destOrd="0" presId="urn:microsoft.com/office/officeart/2005/8/layout/process3"/>
    <dgm:cxn modelId="{F912F7EC-9DCF-4E38-B58D-4F3FE1305873}" type="presOf" srcId="{4EBC4B31-195E-41AD-9DE9-BD355AE9F225}" destId="{AF74C63D-B746-45B1-AD34-49BBBD407402}" srcOrd="0" destOrd="0" presId="urn:microsoft.com/office/officeart/2005/8/layout/process3"/>
    <dgm:cxn modelId="{743FF3EE-AE7D-4A5A-BF63-9D4412678711}" type="presOf" srcId="{0E41E31A-E4B7-4EA9-8B3B-1DF5C11140D1}" destId="{970CEE3B-46E5-42CF-AD40-0BDF3A8FF948}" srcOrd="0" destOrd="0" presId="urn:microsoft.com/office/officeart/2005/8/layout/process3"/>
    <dgm:cxn modelId="{20AD54F0-B7B4-4D15-89A6-74D0C6088A8F}" srcId="{7EDDAB00-65EF-4343-BD2A-1BC7E2EA1F79}" destId="{0E41E31A-E4B7-4EA9-8B3B-1DF5C11140D1}" srcOrd="0" destOrd="0" parTransId="{FC51B138-9C36-4C0B-A21E-CA9E8B27B07C}" sibTransId="{8434B1A7-2C88-4C21-B234-EA610375AB94}"/>
    <dgm:cxn modelId="{4DE196F1-EB02-477B-9FE3-03A48113E077}" type="presOf" srcId="{E81CA1B0-5B5C-4BF4-A9E4-15DE4DC04DD9}" destId="{6ABED232-84C1-417F-8271-68609817CC20}" srcOrd="0" destOrd="3" presId="urn:microsoft.com/office/officeart/2005/8/layout/process3"/>
    <dgm:cxn modelId="{B93FA7F3-A6F8-49E1-A63C-989F51AB13AE}" type="presOf" srcId="{EDB50039-5C0B-4EB2-84DC-1D5F9BD665D8}" destId="{FFCC812D-EB25-4230-BE09-6AA98936D55C}" srcOrd="0" destOrd="2" presId="urn:microsoft.com/office/officeart/2005/8/layout/process3"/>
    <dgm:cxn modelId="{B7E835F4-0E14-47A2-A194-F85D324070D1}" type="presOf" srcId="{3BECFC20-EC92-48B4-B308-7B43F277F352}" destId="{970CEE3B-46E5-42CF-AD40-0BDF3A8FF948}" srcOrd="0" destOrd="1" presId="urn:microsoft.com/office/officeart/2005/8/layout/process3"/>
    <dgm:cxn modelId="{D5AB6EF7-6CAA-43D9-BDA2-58FEFC664A6B}" srcId="{92799AB4-C82D-4508-9538-4456A6BBAB5F}" destId="{22654645-9D20-4E2D-A1E7-FD36CE38B760}" srcOrd="2" destOrd="0" parTransId="{6E299527-E431-4E62-B8B8-0DF9F8C92851}" sibTransId="{F7AB056C-B9A0-4141-B661-B8BB42671D45}"/>
    <dgm:cxn modelId="{6091CFFC-428D-4D21-AA77-BE3EEF0AEF13}" srcId="{92799AB4-C82D-4508-9538-4456A6BBAB5F}" destId="{CDE60CD4-6B5D-47C4-B037-BC2135691404}" srcOrd="0" destOrd="0" parTransId="{34CBBD41-C11F-410A-AF96-AE1DC6D2076B}" sibTransId="{4EBC4B31-195E-41AD-9DE9-BD355AE9F225}"/>
    <dgm:cxn modelId="{F749A486-73CC-4FB5-9580-09810FE60D13}" type="presParOf" srcId="{C8663FAB-C697-4DC5-AA13-67D0D0750A31}" destId="{B2ED4D77-38C3-4290-AD53-69EC961F9FBE}" srcOrd="0" destOrd="0" presId="urn:microsoft.com/office/officeart/2005/8/layout/process3"/>
    <dgm:cxn modelId="{BB543FDB-EC7F-4C65-AB39-E000BD49A297}" type="presParOf" srcId="{B2ED4D77-38C3-4290-AD53-69EC961F9FBE}" destId="{C96DFD6B-4F12-4D00-AA2C-B72D3194E813}" srcOrd="0" destOrd="0" presId="urn:microsoft.com/office/officeart/2005/8/layout/process3"/>
    <dgm:cxn modelId="{88769B80-FA2C-4CDB-8447-CB9AF33317CB}" type="presParOf" srcId="{B2ED4D77-38C3-4290-AD53-69EC961F9FBE}" destId="{97F6EDED-CF21-4E54-9842-27358143342C}" srcOrd="1" destOrd="0" presId="urn:microsoft.com/office/officeart/2005/8/layout/process3"/>
    <dgm:cxn modelId="{E60B4649-0BEB-46C5-BBA0-8EFCF0A3043C}" type="presParOf" srcId="{B2ED4D77-38C3-4290-AD53-69EC961F9FBE}" destId="{06E6EF2D-D443-4EAC-84AF-DE58253396A5}" srcOrd="2" destOrd="0" presId="urn:microsoft.com/office/officeart/2005/8/layout/process3"/>
    <dgm:cxn modelId="{D22D2FBE-4B79-4F13-B2B6-0D612C7282FE}" type="presParOf" srcId="{C8663FAB-C697-4DC5-AA13-67D0D0750A31}" destId="{AF74C63D-B746-45B1-AD34-49BBBD407402}" srcOrd="1" destOrd="0" presId="urn:microsoft.com/office/officeart/2005/8/layout/process3"/>
    <dgm:cxn modelId="{63FFFF26-5E76-48AE-BC73-5C987032575B}" type="presParOf" srcId="{AF74C63D-B746-45B1-AD34-49BBBD407402}" destId="{32B85265-B81B-4DFA-B579-C86A6B3242CB}" srcOrd="0" destOrd="0" presId="urn:microsoft.com/office/officeart/2005/8/layout/process3"/>
    <dgm:cxn modelId="{7D83F622-AC34-4D67-971B-7DC3519D2779}" type="presParOf" srcId="{C8663FAB-C697-4DC5-AA13-67D0D0750A31}" destId="{DDF68AED-2FE4-45FE-9EEC-ED3DDD644388}" srcOrd="2" destOrd="0" presId="urn:microsoft.com/office/officeart/2005/8/layout/process3"/>
    <dgm:cxn modelId="{C37374AC-D9BB-4C8A-9457-E00317BBE0C7}" type="presParOf" srcId="{DDF68AED-2FE4-45FE-9EEC-ED3DDD644388}" destId="{72392444-96AF-4B0F-A97A-72E64551E469}" srcOrd="0" destOrd="0" presId="urn:microsoft.com/office/officeart/2005/8/layout/process3"/>
    <dgm:cxn modelId="{B8495CBE-B1E5-4029-9C09-23A6CC542F31}" type="presParOf" srcId="{DDF68AED-2FE4-45FE-9EEC-ED3DDD644388}" destId="{009D21FF-8B2E-43B4-BDA4-A591587069E2}" srcOrd="1" destOrd="0" presId="urn:microsoft.com/office/officeart/2005/8/layout/process3"/>
    <dgm:cxn modelId="{2D6FB116-0262-4EED-9ABD-094E0B6EB753}" type="presParOf" srcId="{DDF68AED-2FE4-45FE-9EEC-ED3DDD644388}" destId="{970CEE3B-46E5-42CF-AD40-0BDF3A8FF948}" srcOrd="2" destOrd="0" presId="urn:microsoft.com/office/officeart/2005/8/layout/process3"/>
    <dgm:cxn modelId="{7CE49684-6CCB-47C7-AC6E-219518A70714}" type="presParOf" srcId="{C8663FAB-C697-4DC5-AA13-67D0D0750A31}" destId="{A6DF81E5-99FF-4988-8CCA-8C56BFDC5223}" srcOrd="3" destOrd="0" presId="urn:microsoft.com/office/officeart/2005/8/layout/process3"/>
    <dgm:cxn modelId="{A4CC4A1F-ECD5-4A4D-8792-CE99D5CC81D5}" type="presParOf" srcId="{A6DF81E5-99FF-4988-8CCA-8C56BFDC5223}" destId="{0E7EDDFB-27F1-4F40-99FB-D71965E90D55}" srcOrd="0" destOrd="0" presId="urn:microsoft.com/office/officeart/2005/8/layout/process3"/>
    <dgm:cxn modelId="{DE0589F9-6AB0-49EC-BDDD-86A915568A6D}" type="presParOf" srcId="{C8663FAB-C697-4DC5-AA13-67D0D0750A31}" destId="{32A33C8B-0DD2-45F1-A914-5EB661AC4313}" srcOrd="4" destOrd="0" presId="urn:microsoft.com/office/officeart/2005/8/layout/process3"/>
    <dgm:cxn modelId="{8671D47F-4427-47AD-8221-1371B159A090}" type="presParOf" srcId="{32A33C8B-0DD2-45F1-A914-5EB661AC4313}" destId="{CC4DE1FD-EFF2-4B40-A60F-AD898E626DCF}" srcOrd="0" destOrd="0" presId="urn:microsoft.com/office/officeart/2005/8/layout/process3"/>
    <dgm:cxn modelId="{CAAAA311-2711-4F7B-99E9-2A2A34BCCE99}" type="presParOf" srcId="{32A33C8B-0DD2-45F1-A914-5EB661AC4313}" destId="{14FD9E97-77B3-4CD7-A4BE-408E09E1AE54}" srcOrd="1" destOrd="0" presId="urn:microsoft.com/office/officeart/2005/8/layout/process3"/>
    <dgm:cxn modelId="{8B9FB484-BAEC-4D45-99E4-074B0B442A92}" type="presParOf" srcId="{32A33C8B-0DD2-45F1-A914-5EB661AC4313}" destId="{FFCC812D-EB25-4230-BE09-6AA98936D55C}" srcOrd="2" destOrd="0" presId="urn:microsoft.com/office/officeart/2005/8/layout/process3"/>
    <dgm:cxn modelId="{59639BCD-92A3-4CB2-A9BB-B775AA6ADD95}" type="presParOf" srcId="{C8663FAB-C697-4DC5-AA13-67D0D0750A31}" destId="{B02627B0-AAC8-49FF-A7A4-78DE4739CFF2}" srcOrd="5" destOrd="0" presId="urn:microsoft.com/office/officeart/2005/8/layout/process3"/>
    <dgm:cxn modelId="{8A8C6434-67BE-45C0-879E-84E3944332AE}" type="presParOf" srcId="{B02627B0-AAC8-49FF-A7A4-78DE4739CFF2}" destId="{48C1F7D2-0A53-448F-B8F7-811C78E316B0}" srcOrd="0" destOrd="0" presId="urn:microsoft.com/office/officeart/2005/8/layout/process3"/>
    <dgm:cxn modelId="{FAAA001E-F991-4AAC-8A5C-3979CBE9E9CC}" type="presParOf" srcId="{C8663FAB-C697-4DC5-AA13-67D0D0750A31}" destId="{E9E35FFD-B966-432F-AF26-D3277FDDE94C}" srcOrd="6" destOrd="0" presId="urn:microsoft.com/office/officeart/2005/8/layout/process3"/>
    <dgm:cxn modelId="{82BB92AC-9C5A-4276-BED8-AA5B97C3540C}" type="presParOf" srcId="{E9E35FFD-B966-432F-AF26-D3277FDDE94C}" destId="{21832EEC-8348-4E94-A49E-1E57FBBF87EB}" srcOrd="0" destOrd="0" presId="urn:microsoft.com/office/officeart/2005/8/layout/process3"/>
    <dgm:cxn modelId="{3B79E2E5-F427-4DE6-A39F-3E6F0043D7AB}" type="presParOf" srcId="{E9E35FFD-B966-432F-AF26-D3277FDDE94C}" destId="{C2F88E5E-B84B-4D63-81FD-47CAF935F988}" srcOrd="1" destOrd="0" presId="urn:microsoft.com/office/officeart/2005/8/layout/process3"/>
    <dgm:cxn modelId="{481E2CAE-7518-4184-9F7C-A9326CC5100A}" type="presParOf" srcId="{E9E35FFD-B966-432F-AF26-D3277FDDE94C}" destId="{6ABED232-84C1-417F-8271-68609817CC20}" srcOrd="2" destOrd="0" presId="urn:microsoft.com/office/officeart/2005/8/layout/process3"/>
  </dgm:cxnLst>
  <dgm:bg/>
  <dgm:whole>
    <a:ln>
      <a:solidFill>
        <a:srgbClr val="6B2995"/>
      </a:solid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41210939-C2E6-4AB5-8346-5ADE89F0C7A4}" type="doc">
      <dgm:prSet loTypeId="urn:microsoft.com/office/officeart/2008/layout/PictureStrips" loCatId="list" qsTypeId="urn:microsoft.com/office/officeart/2005/8/quickstyle/simple1" qsCatId="simple" csTypeId="urn:microsoft.com/office/officeart/2005/8/colors/colorful2" csCatId="colorful" phldr="1"/>
      <dgm:spPr/>
      <dgm:t>
        <a:bodyPr/>
        <a:lstStyle/>
        <a:p>
          <a:endParaRPr lang="en-GB"/>
        </a:p>
      </dgm:t>
    </dgm:pt>
    <dgm:pt modelId="{53365ACF-2F89-43E1-996E-65A78AD8A780}">
      <dgm:prSet phldrT="[Text]" custT="1"/>
      <dgm:spPr/>
      <dgm:t>
        <a:bodyPr/>
        <a:lstStyle/>
        <a:p>
          <a:r>
            <a:rPr lang="en-GB" sz="1400" b="1" dirty="0"/>
            <a:t>Suicide among people on probation has been increasing </a:t>
          </a:r>
        </a:p>
      </dgm:t>
    </dgm:pt>
    <dgm:pt modelId="{7BDEDF5D-87D4-4BD0-86E8-09A3F2900B4C}" type="parTrans" cxnId="{BB40CC03-691B-4F16-87FE-20ACC86D7167}">
      <dgm:prSet/>
      <dgm:spPr/>
      <dgm:t>
        <a:bodyPr/>
        <a:lstStyle/>
        <a:p>
          <a:endParaRPr lang="en-GB" sz="1200"/>
        </a:p>
      </dgm:t>
    </dgm:pt>
    <dgm:pt modelId="{AE74E2F3-1FC2-445B-860A-BADC4BC324A2}" type="sibTrans" cxnId="{BB40CC03-691B-4F16-87FE-20ACC86D7167}">
      <dgm:prSet/>
      <dgm:spPr/>
      <dgm:t>
        <a:bodyPr/>
        <a:lstStyle/>
        <a:p>
          <a:endParaRPr lang="en-GB" sz="1200"/>
        </a:p>
      </dgm:t>
    </dgm:pt>
    <dgm:pt modelId="{B5295A87-062B-4738-BF67-0F365115E9DF}">
      <dgm:prSet phldrT="[Text]" custT="1"/>
      <dgm:spPr/>
      <dgm:t>
        <a:bodyPr/>
        <a:lstStyle/>
        <a:p>
          <a:r>
            <a:rPr lang="en-GB" sz="1400" b="1" dirty="0"/>
            <a:t>Increased risk of suicide and dying prematurely </a:t>
          </a:r>
        </a:p>
      </dgm:t>
    </dgm:pt>
    <dgm:pt modelId="{769D6F9D-47BF-4E52-B367-89CC49B1137F}" type="parTrans" cxnId="{AC527C67-D0E9-4650-B17B-B54D68B83DA0}">
      <dgm:prSet/>
      <dgm:spPr/>
      <dgm:t>
        <a:bodyPr/>
        <a:lstStyle/>
        <a:p>
          <a:endParaRPr lang="en-GB" sz="1200"/>
        </a:p>
      </dgm:t>
    </dgm:pt>
    <dgm:pt modelId="{919666DB-2059-4A73-AA3C-F1267DA896AD}" type="sibTrans" cxnId="{AC527C67-D0E9-4650-B17B-B54D68B83DA0}">
      <dgm:prSet/>
      <dgm:spPr/>
      <dgm:t>
        <a:bodyPr/>
        <a:lstStyle/>
        <a:p>
          <a:endParaRPr lang="en-GB" sz="1200"/>
        </a:p>
      </dgm:t>
    </dgm:pt>
    <dgm:pt modelId="{3205F100-3A1C-4A90-922D-584C0419AAD5}">
      <dgm:prSet phldrT="[Text]" custT="1"/>
      <dgm:spPr/>
      <dgm:t>
        <a:bodyPr/>
        <a:lstStyle/>
        <a:p>
          <a:r>
            <a:rPr lang="en-GB" sz="1400" b="1" dirty="0"/>
            <a:t>Largest group within the Criminal Justice System</a:t>
          </a:r>
        </a:p>
      </dgm:t>
    </dgm:pt>
    <dgm:pt modelId="{205A2397-E809-4E2E-AA79-02316D05EE85}" type="parTrans" cxnId="{EC5F4B57-985E-4A1E-90F9-26A5593AE0B6}">
      <dgm:prSet/>
      <dgm:spPr/>
      <dgm:t>
        <a:bodyPr/>
        <a:lstStyle/>
        <a:p>
          <a:endParaRPr lang="en-GB" sz="1200"/>
        </a:p>
      </dgm:t>
    </dgm:pt>
    <dgm:pt modelId="{7560E3FB-7CE1-4462-8BED-C072ECE11BE2}" type="sibTrans" cxnId="{EC5F4B57-985E-4A1E-90F9-26A5593AE0B6}">
      <dgm:prSet/>
      <dgm:spPr/>
      <dgm:t>
        <a:bodyPr/>
        <a:lstStyle/>
        <a:p>
          <a:endParaRPr lang="en-GB" sz="1200"/>
        </a:p>
      </dgm:t>
    </dgm:pt>
    <dgm:pt modelId="{E4894ADC-A845-4234-A4B4-75A423DBD6F3}">
      <dgm:prSet phldrT="[Text]" custT="1"/>
      <dgm:spPr/>
      <dgm:t>
        <a:bodyPr/>
        <a:lstStyle/>
        <a:p>
          <a:r>
            <a:rPr lang="en-GB" sz="1400" dirty="0"/>
            <a:t>When compared to people in prison and in the general population </a:t>
          </a:r>
        </a:p>
      </dgm:t>
    </dgm:pt>
    <dgm:pt modelId="{BA729823-0715-4EBE-9982-EB39974AD9DF}" type="parTrans" cxnId="{DB32D1A6-553F-4936-96A9-AA1F51C0C35D}">
      <dgm:prSet/>
      <dgm:spPr/>
      <dgm:t>
        <a:bodyPr/>
        <a:lstStyle/>
        <a:p>
          <a:endParaRPr lang="en-GB" sz="1200"/>
        </a:p>
      </dgm:t>
    </dgm:pt>
    <dgm:pt modelId="{3ECD16E8-83BC-4196-A5F1-877FFC0A37D9}" type="sibTrans" cxnId="{DB32D1A6-553F-4936-96A9-AA1F51C0C35D}">
      <dgm:prSet/>
      <dgm:spPr/>
      <dgm:t>
        <a:bodyPr/>
        <a:lstStyle/>
        <a:p>
          <a:endParaRPr lang="en-GB" sz="1200"/>
        </a:p>
      </dgm:t>
    </dgm:pt>
    <dgm:pt modelId="{4C66B0EC-8243-4281-8ABD-AD4C26D85944}">
      <dgm:prSet phldrT="[Text]" custT="1"/>
      <dgm:spPr/>
      <dgm:t>
        <a:bodyPr/>
        <a:lstStyle/>
        <a:p>
          <a:r>
            <a:rPr lang="en-GB" sz="1400" dirty="0"/>
            <a:t>240,000 people in England &amp; Wales (2022)</a:t>
          </a:r>
        </a:p>
      </dgm:t>
    </dgm:pt>
    <dgm:pt modelId="{3AC20E26-DEE8-4379-A889-53FF4C9477B9}" type="parTrans" cxnId="{7D9825A8-3A3B-475E-BE99-1E48B4BF1412}">
      <dgm:prSet/>
      <dgm:spPr/>
      <dgm:t>
        <a:bodyPr/>
        <a:lstStyle/>
        <a:p>
          <a:endParaRPr lang="en-GB" sz="1200"/>
        </a:p>
      </dgm:t>
    </dgm:pt>
    <dgm:pt modelId="{31768B6B-B98B-4981-9978-6BADF0F3D41D}" type="sibTrans" cxnId="{7D9825A8-3A3B-475E-BE99-1E48B4BF1412}">
      <dgm:prSet/>
      <dgm:spPr/>
      <dgm:t>
        <a:bodyPr/>
        <a:lstStyle/>
        <a:p>
          <a:endParaRPr lang="en-GB" sz="1200"/>
        </a:p>
      </dgm:t>
    </dgm:pt>
    <dgm:pt modelId="{03A046A5-6844-4B76-BF74-4566AAC867C2}">
      <dgm:prSet phldrT="[Text]" custT="1"/>
      <dgm:spPr/>
      <dgm:t>
        <a:bodyPr/>
        <a:lstStyle/>
        <a:p>
          <a:r>
            <a:rPr lang="en-GB" sz="1400" dirty="0"/>
            <a:t>Diverse and varied population with different supervision requirements </a:t>
          </a:r>
        </a:p>
      </dgm:t>
    </dgm:pt>
    <dgm:pt modelId="{7EDB5C82-E8E9-4CBF-8649-4AF1DC8D5EAC}" type="parTrans" cxnId="{45876164-4CDD-430E-8F2C-930B0DB1136D}">
      <dgm:prSet/>
      <dgm:spPr/>
      <dgm:t>
        <a:bodyPr/>
        <a:lstStyle/>
        <a:p>
          <a:endParaRPr lang="en-GB" sz="1200"/>
        </a:p>
      </dgm:t>
    </dgm:pt>
    <dgm:pt modelId="{C181C79F-44D5-4888-8458-E5B6C09EE631}" type="sibTrans" cxnId="{45876164-4CDD-430E-8F2C-930B0DB1136D}">
      <dgm:prSet/>
      <dgm:spPr/>
      <dgm:t>
        <a:bodyPr/>
        <a:lstStyle/>
        <a:p>
          <a:endParaRPr lang="en-GB" sz="1200"/>
        </a:p>
      </dgm:t>
    </dgm:pt>
    <dgm:pt modelId="{2DBC574E-5142-4F99-B825-F936768294E4}">
      <dgm:prSet phldrT="[Text]" custT="1"/>
      <dgm:spPr/>
      <dgm:t>
        <a:bodyPr/>
        <a:lstStyle/>
        <a:p>
          <a:r>
            <a:rPr lang="en-GB" sz="1400" dirty="0"/>
            <a:t>Multiple and complex justice and health needs</a:t>
          </a:r>
        </a:p>
      </dgm:t>
    </dgm:pt>
    <dgm:pt modelId="{9ADB0F2E-97FA-40A3-8922-6C1631F3492B}" type="parTrans" cxnId="{B5845D58-B121-45C1-969F-2F3202954CEB}">
      <dgm:prSet/>
      <dgm:spPr/>
      <dgm:t>
        <a:bodyPr/>
        <a:lstStyle/>
        <a:p>
          <a:endParaRPr lang="en-GB" sz="1200"/>
        </a:p>
      </dgm:t>
    </dgm:pt>
    <dgm:pt modelId="{FE4FCC5E-9706-4DF9-92B7-DD027E77A40E}" type="sibTrans" cxnId="{B5845D58-B121-45C1-969F-2F3202954CEB}">
      <dgm:prSet/>
      <dgm:spPr/>
      <dgm:t>
        <a:bodyPr/>
        <a:lstStyle/>
        <a:p>
          <a:endParaRPr lang="en-GB" sz="1200"/>
        </a:p>
      </dgm:t>
    </dgm:pt>
    <dgm:pt modelId="{6C704666-62F6-4CB0-85E9-55181B12B23F}">
      <dgm:prSet phldrT="[Text]" custT="1"/>
      <dgm:spPr/>
      <dgm:t>
        <a:bodyPr/>
        <a:lstStyle/>
        <a:p>
          <a:r>
            <a:rPr lang="en-GB" sz="1400" dirty="0"/>
            <a:t>Socially disadvantaged, stigmatised and hard to reach </a:t>
          </a:r>
        </a:p>
      </dgm:t>
    </dgm:pt>
    <dgm:pt modelId="{E7C68167-12F4-4821-B970-91A8DAB62161}" type="parTrans" cxnId="{59F602A0-6689-474F-96E5-950622FC7E6F}">
      <dgm:prSet/>
      <dgm:spPr/>
      <dgm:t>
        <a:bodyPr/>
        <a:lstStyle/>
        <a:p>
          <a:endParaRPr lang="en-GB" sz="1200"/>
        </a:p>
      </dgm:t>
    </dgm:pt>
    <dgm:pt modelId="{5A5AD1C3-DCC9-4100-8464-063FC2CC099B}" type="sibTrans" cxnId="{59F602A0-6689-474F-96E5-950622FC7E6F}">
      <dgm:prSet/>
      <dgm:spPr/>
      <dgm:t>
        <a:bodyPr/>
        <a:lstStyle/>
        <a:p>
          <a:endParaRPr lang="en-GB" sz="1200"/>
        </a:p>
      </dgm:t>
    </dgm:pt>
    <dgm:pt modelId="{CEC3E764-BA9A-407B-A897-29D2B960ADE3}">
      <dgm:prSet phldrT="[Text]" custT="1"/>
      <dgm:spPr/>
      <dgm:t>
        <a:bodyPr/>
        <a:lstStyle/>
        <a:p>
          <a:r>
            <a:rPr lang="en-GB" sz="1400" dirty="0"/>
            <a:t>414 self-inflicted deaths in 2021/2022 (MoJ 2021)</a:t>
          </a:r>
        </a:p>
      </dgm:t>
    </dgm:pt>
    <dgm:pt modelId="{748C7432-2B88-43E4-AA19-595622212E35}" type="parTrans" cxnId="{721A3837-72E0-4B3B-95CF-08D32DDABD94}">
      <dgm:prSet/>
      <dgm:spPr/>
      <dgm:t>
        <a:bodyPr/>
        <a:lstStyle/>
        <a:p>
          <a:endParaRPr lang="en-GB" sz="1200"/>
        </a:p>
      </dgm:t>
    </dgm:pt>
    <dgm:pt modelId="{6EDD82BF-A285-4882-8B49-6A9EDF8D0FB3}" type="sibTrans" cxnId="{721A3837-72E0-4B3B-95CF-08D32DDABD94}">
      <dgm:prSet/>
      <dgm:spPr/>
      <dgm:t>
        <a:bodyPr/>
        <a:lstStyle/>
        <a:p>
          <a:endParaRPr lang="en-GB" sz="1200"/>
        </a:p>
      </dgm:t>
    </dgm:pt>
    <dgm:pt modelId="{F65AA566-176E-45BE-ABD6-EF8E49A2B468}">
      <dgm:prSet phldrT="[Text]" custT="1"/>
      <dgm:spPr/>
      <dgm:t>
        <a:bodyPr/>
        <a:lstStyle/>
        <a:p>
          <a:r>
            <a:rPr lang="en-GB" sz="1400" dirty="0"/>
            <a:t>Accounts for 30% of all deaths by people on probation</a:t>
          </a:r>
        </a:p>
      </dgm:t>
    </dgm:pt>
    <dgm:pt modelId="{ACF12819-4BDE-4A8B-9B35-42F959E83E74}" type="parTrans" cxnId="{530BB43F-60B5-4A24-85B6-4BFEBF361927}">
      <dgm:prSet/>
      <dgm:spPr/>
      <dgm:t>
        <a:bodyPr/>
        <a:lstStyle/>
        <a:p>
          <a:endParaRPr lang="en-GB" sz="1200"/>
        </a:p>
      </dgm:t>
    </dgm:pt>
    <dgm:pt modelId="{C7E07EA2-829E-4344-BBAC-AA0B5A395981}" type="sibTrans" cxnId="{530BB43F-60B5-4A24-85B6-4BFEBF361927}">
      <dgm:prSet/>
      <dgm:spPr/>
      <dgm:t>
        <a:bodyPr/>
        <a:lstStyle/>
        <a:p>
          <a:endParaRPr lang="en-GB" sz="1200"/>
        </a:p>
      </dgm:t>
    </dgm:pt>
    <dgm:pt modelId="{D3DFF8E1-425A-4CF1-A57F-DB7B31088207}">
      <dgm:prSet phldrT="[Text]" custT="1"/>
      <dgm:spPr/>
      <dgm:t>
        <a:bodyPr/>
        <a:lstStyle/>
        <a:p>
          <a:r>
            <a:rPr lang="en-GB" sz="1400" dirty="0"/>
            <a:t>From 2019/20 to 2020/21 there was an 18% increase in self-inflicted deaths</a:t>
          </a:r>
        </a:p>
      </dgm:t>
    </dgm:pt>
    <dgm:pt modelId="{F1600A61-971C-454D-817A-10C2033A0ECD}" type="parTrans" cxnId="{1DB99BA9-BC3B-4221-9A7E-7F465566D756}">
      <dgm:prSet/>
      <dgm:spPr/>
      <dgm:t>
        <a:bodyPr/>
        <a:lstStyle/>
        <a:p>
          <a:endParaRPr lang="en-GB" sz="1200"/>
        </a:p>
      </dgm:t>
    </dgm:pt>
    <dgm:pt modelId="{F0F06553-6CF4-4CBA-9CEA-B59FA8908876}" type="sibTrans" cxnId="{1DB99BA9-BC3B-4221-9A7E-7F465566D756}">
      <dgm:prSet/>
      <dgm:spPr/>
      <dgm:t>
        <a:bodyPr/>
        <a:lstStyle/>
        <a:p>
          <a:endParaRPr lang="en-GB" sz="1200"/>
        </a:p>
      </dgm:t>
    </dgm:pt>
    <dgm:pt modelId="{2F92090C-E385-4283-BE4D-74CA9E17877E}">
      <dgm:prSet phldrT="[Text]" custT="1"/>
      <dgm:spPr/>
      <dgm:t>
        <a:bodyPr/>
        <a:lstStyle/>
        <a:p>
          <a:r>
            <a:rPr lang="en-GB" sz="1400" b="1" dirty="0"/>
            <a:t>Paucity of research</a:t>
          </a:r>
        </a:p>
      </dgm:t>
    </dgm:pt>
    <dgm:pt modelId="{67C6CC7A-B744-4E9A-9384-59B0F0AA7097}" type="parTrans" cxnId="{EDE2FE40-C406-48F4-A447-94686F0696A7}">
      <dgm:prSet/>
      <dgm:spPr/>
      <dgm:t>
        <a:bodyPr/>
        <a:lstStyle/>
        <a:p>
          <a:endParaRPr lang="en-GB" sz="1200"/>
        </a:p>
      </dgm:t>
    </dgm:pt>
    <dgm:pt modelId="{3DFA13BF-B358-4526-A102-8440F6F5AD8E}" type="sibTrans" cxnId="{EDE2FE40-C406-48F4-A447-94686F0696A7}">
      <dgm:prSet/>
      <dgm:spPr/>
      <dgm:t>
        <a:bodyPr/>
        <a:lstStyle/>
        <a:p>
          <a:endParaRPr lang="en-GB" sz="1200"/>
        </a:p>
      </dgm:t>
    </dgm:pt>
    <dgm:pt modelId="{ECB977CF-83FE-4992-9D9A-913AB587FBBF}">
      <dgm:prSet phldrT="[Text]" custT="1"/>
      <dgm:spPr/>
      <dgm:t>
        <a:bodyPr/>
        <a:lstStyle/>
        <a:p>
          <a:r>
            <a:rPr lang="en-GB" sz="1400" dirty="0"/>
            <a:t>Age an important factor, with younger men at greater risk</a:t>
          </a:r>
        </a:p>
      </dgm:t>
    </dgm:pt>
    <dgm:pt modelId="{A4C285FB-EAEA-4C1B-B418-8C6A6636EEBB}" type="parTrans" cxnId="{4C123102-7CD9-4689-B6C3-325D0922FEE9}">
      <dgm:prSet/>
      <dgm:spPr/>
      <dgm:t>
        <a:bodyPr/>
        <a:lstStyle/>
        <a:p>
          <a:endParaRPr lang="en-GB" sz="1200"/>
        </a:p>
      </dgm:t>
    </dgm:pt>
    <dgm:pt modelId="{54FA63ED-8607-4893-88D0-615F020A03B4}" type="sibTrans" cxnId="{4C123102-7CD9-4689-B6C3-325D0922FEE9}">
      <dgm:prSet/>
      <dgm:spPr/>
      <dgm:t>
        <a:bodyPr/>
        <a:lstStyle/>
        <a:p>
          <a:endParaRPr lang="en-GB" sz="1200"/>
        </a:p>
      </dgm:t>
    </dgm:pt>
    <dgm:pt modelId="{87F04942-C7C2-44FD-82DB-1677F801A037}">
      <dgm:prSet phldrT="[Text]" custT="1"/>
      <dgm:spPr/>
      <dgm:t>
        <a:bodyPr/>
        <a:lstStyle/>
        <a:p>
          <a:r>
            <a:rPr lang="en-GB" sz="1400" dirty="0"/>
            <a:t>Risk is elevated for men and women on probation across all probation sentence types (Philips et al., 2018). </a:t>
          </a:r>
        </a:p>
      </dgm:t>
    </dgm:pt>
    <dgm:pt modelId="{7578042C-682A-4412-8AAC-C53A983A7555}" type="parTrans" cxnId="{BD310671-23BD-4921-8B4C-7A42C45D01DD}">
      <dgm:prSet/>
      <dgm:spPr/>
      <dgm:t>
        <a:bodyPr/>
        <a:lstStyle/>
        <a:p>
          <a:endParaRPr lang="en-GB" sz="1200"/>
        </a:p>
      </dgm:t>
    </dgm:pt>
    <dgm:pt modelId="{EFABA5E8-9850-459E-AC95-682AEA68E196}" type="sibTrans" cxnId="{BD310671-23BD-4921-8B4C-7A42C45D01DD}">
      <dgm:prSet/>
      <dgm:spPr/>
      <dgm:t>
        <a:bodyPr/>
        <a:lstStyle/>
        <a:p>
          <a:endParaRPr lang="en-GB" sz="1200"/>
        </a:p>
      </dgm:t>
    </dgm:pt>
    <dgm:pt modelId="{FE0025DF-BD64-44F8-9F89-94EFD87E4D5C}">
      <dgm:prSet phldrT="[Text]" custT="1"/>
      <dgm:spPr/>
      <dgm:t>
        <a:bodyPr/>
        <a:lstStyle/>
        <a:p>
          <a:r>
            <a:rPr lang="en-GB" sz="1400" dirty="0"/>
            <a:t>Women on probation could be more vulnerable to suicide than men on probation  </a:t>
          </a:r>
        </a:p>
      </dgm:t>
    </dgm:pt>
    <dgm:pt modelId="{9362ABB2-E4DF-4ED5-94DC-67C4883043AD}" type="parTrans" cxnId="{74938CB4-0E29-440E-A7DE-8B83D282D012}">
      <dgm:prSet/>
      <dgm:spPr/>
      <dgm:t>
        <a:bodyPr/>
        <a:lstStyle/>
        <a:p>
          <a:endParaRPr lang="en-GB" sz="1200"/>
        </a:p>
      </dgm:t>
    </dgm:pt>
    <dgm:pt modelId="{B7C7025D-D8ED-41C2-AD3D-511BE39F6915}" type="sibTrans" cxnId="{74938CB4-0E29-440E-A7DE-8B83D282D012}">
      <dgm:prSet/>
      <dgm:spPr/>
      <dgm:t>
        <a:bodyPr/>
        <a:lstStyle/>
        <a:p>
          <a:endParaRPr lang="en-GB" sz="1200"/>
        </a:p>
      </dgm:t>
    </dgm:pt>
    <dgm:pt modelId="{2424CA6A-9F30-4709-95C5-B9B15C198A3B}">
      <dgm:prSet phldrT="[Text]" custT="1"/>
      <dgm:spPr/>
      <dgm:t>
        <a:bodyPr/>
        <a:lstStyle/>
        <a:p>
          <a:r>
            <a:rPr lang="en-GB" sz="1400" dirty="0"/>
            <a:t>Largely overlooked in research and prevention strategies</a:t>
          </a:r>
        </a:p>
      </dgm:t>
    </dgm:pt>
    <dgm:pt modelId="{87BCCDCB-21BF-44AB-BC58-1D6297877745}" type="parTrans" cxnId="{9794DC1F-4395-43AD-97B5-18A7A2DB90A4}">
      <dgm:prSet/>
      <dgm:spPr/>
      <dgm:t>
        <a:bodyPr/>
        <a:lstStyle/>
        <a:p>
          <a:endParaRPr lang="en-GB" sz="1200"/>
        </a:p>
      </dgm:t>
    </dgm:pt>
    <dgm:pt modelId="{BE1CD298-479F-40F5-A2F7-DD3D7A7009EC}" type="sibTrans" cxnId="{9794DC1F-4395-43AD-97B5-18A7A2DB90A4}">
      <dgm:prSet/>
      <dgm:spPr/>
      <dgm:t>
        <a:bodyPr/>
        <a:lstStyle/>
        <a:p>
          <a:endParaRPr lang="en-GB" sz="1200"/>
        </a:p>
      </dgm:t>
    </dgm:pt>
    <dgm:pt modelId="{11A38017-EA4F-4D58-B46F-3D52011658ED}">
      <dgm:prSet phldrT="[Text]" custT="1"/>
      <dgm:spPr/>
      <dgm:t>
        <a:bodyPr/>
        <a:lstStyle/>
        <a:p>
          <a:r>
            <a:rPr lang="en-GB" sz="1400" dirty="0"/>
            <a:t>Limited research predominantly focused on prevalence- little known about risk factors associated with group</a:t>
          </a:r>
        </a:p>
      </dgm:t>
    </dgm:pt>
    <dgm:pt modelId="{789A8EB4-1B92-4FFB-BCC6-D2F4960B1CBC}" type="parTrans" cxnId="{512F287B-2973-4153-9C3F-4648E4835A8A}">
      <dgm:prSet/>
      <dgm:spPr/>
      <dgm:t>
        <a:bodyPr/>
        <a:lstStyle/>
        <a:p>
          <a:endParaRPr lang="en-GB" sz="1200"/>
        </a:p>
      </dgm:t>
    </dgm:pt>
    <dgm:pt modelId="{3E4EE6A6-2084-4477-A20C-B80402838058}" type="sibTrans" cxnId="{512F287B-2973-4153-9C3F-4648E4835A8A}">
      <dgm:prSet/>
      <dgm:spPr/>
      <dgm:t>
        <a:bodyPr/>
        <a:lstStyle/>
        <a:p>
          <a:endParaRPr lang="en-GB" sz="1200"/>
        </a:p>
      </dgm:t>
    </dgm:pt>
    <dgm:pt modelId="{0387338A-A447-4741-9E40-269FE4CA5DDE}">
      <dgm:prSet phldrT="[Text]" custT="1"/>
      <dgm:spPr/>
      <dgm:t>
        <a:bodyPr/>
        <a:lstStyle/>
        <a:p>
          <a:r>
            <a:rPr lang="en-GB" sz="1400" dirty="0"/>
            <a:t>Lived experience and voice of people on probation is missing </a:t>
          </a:r>
        </a:p>
      </dgm:t>
    </dgm:pt>
    <dgm:pt modelId="{CD58CDAF-1628-4B33-9B5C-DE0719DCDA1F}" type="parTrans" cxnId="{A6147C5C-7D61-4D1D-8A72-8B092B8B6970}">
      <dgm:prSet/>
      <dgm:spPr/>
      <dgm:t>
        <a:bodyPr/>
        <a:lstStyle/>
        <a:p>
          <a:endParaRPr lang="en-GB" sz="1200"/>
        </a:p>
      </dgm:t>
    </dgm:pt>
    <dgm:pt modelId="{45C406D1-D93A-44E2-AC81-EBAB481A45EA}" type="sibTrans" cxnId="{A6147C5C-7D61-4D1D-8A72-8B092B8B6970}">
      <dgm:prSet/>
      <dgm:spPr/>
      <dgm:t>
        <a:bodyPr/>
        <a:lstStyle/>
        <a:p>
          <a:endParaRPr lang="en-GB" sz="1200"/>
        </a:p>
      </dgm:t>
    </dgm:pt>
    <dgm:pt modelId="{AAF85D9F-C1EB-4A18-98FD-0C7A81317E49}">
      <dgm:prSet phldrT="[Text]" custT="1"/>
      <dgm:spPr/>
      <dgm:t>
        <a:bodyPr/>
        <a:lstStyle/>
        <a:p>
          <a:r>
            <a:rPr lang="en-GB" sz="1400" dirty="0"/>
            <a:t>Little know about probation population </a:t>
          </a:r>
        </a:p>
      </dgm:t>
    </dgm:pt>
    <dgm:pt modelId="{B008680D-E05A-4471-A479-06D4BDE1B040}" type="parTrans" cxnId="{2A411C28-D04A-4A10-8679-4D3D97D064E2}">
      <dgm:prSet/>
      <dgm:spPr/>
      <dgm:t>
        <a:bodyPr/>
        <a:lstStyle/>
        <a:p>
          <a:endParaRPr lang="en-GB" sz="1200"/>
        </a:p>
      </dgm:t>
    </dgm:pt>
    <dgm:pt modelId="{077D00F6-9EEC-48B8-9BD0-E74030D8A588}" type="sibTrans" cxnId="{2A411C28-D04A-4A10-8679-4D3D97D064E2}">
      <dgm:prSet/>
      <dgm:spPr/>
      <dgm:t>
        <a:bodyPr/>
        <a:lstStyle/>
        <a:p>
          <a:endParaRPr lang="en-GB" sz="1200"/>
        </a:p>
      </dgm:t>
    </dgm:pt>
    <dgm:pt modelId="{62858C31-B5B1-471F-BBCC-7687AAD482E0}" type="pres">
      <dgm:prSet presAssocID="{41210939-C2E6-4AB5-8346-5ADE89F0C7A4}" presName="Name0" presStyleCnt="0">
        <dgm:presLayoutVars>
          <dgm:dir/>
          <dgm:resizeHandles val="exact"/>
        </dgm:presLayoutVars>
      </dgm:prSet>
      <dgm:spPr/>
    </dgm:pt>
    <dgm:pt modelId="{8BAB3793-A8E9-43D8-852B-F2CD620FF08C}" type="pres">
      <dgm:prSet presAssocID="{3205F100-3A1C-4A90-922D-584C0419AAD5}" presName="composite" presStyleCnt="0"/>
      <dgm:spPr/>
    </dgm:pt>
    <dgm:pt modelId="{9FACA0FC-AC61-4035-AC08-B9765A54EC6E}" type="pres">
      <dgm:prSet presAssocID="{3205F100-3A1C-4A90-922D-584C0419AAD5}" presName="rect1" presStyleLbl="trAlignAcc1" presStyleIdx="0" presStyleCnt="4" custScaleY="132638" custLinFactNeighborX="389" custLinFactNeighborY="-16171">
        <dgm:presLayoutVars>
          <dgm:bulletEnabled val="1"/>
        </dgm:presLayoutVars>
      </dgm:prSet>
      <dgm:spPr/>
    </dgm:pt>
    <dgm:pt modelId="{FB6C33D6-43E6-482E-8872-AC6228A587FD}" type="pres">
      <dgm:prSet presAssocID="{3205F100-3A1C-4A90-922D-584C0419AAD5}" presName="rect2" presStyleLbl="fgImgPlace1" presStyleIdx="0" presStyleCnt="4" custLinFactNeighborX="-177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Group of people with solid fill"/>
        </a:ext>
      </dgm:extLst>
    </dgm:pt>
    <dgm:pt modelId="{B4DDCADB-C755-45DC-B13C-50144FBE9ABD}" type="pres">
      <dgm:prSet presAssocID="{7560E3FB-7CE1-4462-8BED-C072ECE11BE2}" presName="sibTrans" presStyleCnt="0"/>
      <dgm:spPr/>
    </dgm:pt>
    <dgm:pt modelId="{7CBF9E89-D73C-4754-8BFE-58D0532353E6}" type="pres">
      <dgm:prSet presAssocID="{53365ACF-2F89-43E1-996E-65A78AD8A780}" presName="composite" presStyleCnt="0"/>
      <dgm:spPr/>
    </dgm:pt>
    <dgm:pt modelId="{F50F8EBF-AEDD-4639-A9BD-88E2613F1F51}" type="pres">
      <dgm:prSet presAssocID="{53365ACF-2F89-43E1-996E-65A78AD8A780}" presName="rect1" presStyleLbl="trAlignAcc1" presStyleIdx="1" presStyleCnt="4" custScaleY="132104" custLinFactNeighborX="130" custLinFactNeighborY="-14927">
        <dgm:presLayoutVars>
          <dgm:bulletEnabled val="1"/>
        </dgm:presLayoutVars>
      </dgm:prSet>
      <dgm:spPr/>
    </dgm:pt>
    <dgm:pt modelId="{C51D3809-624D-4D91-8AF3-07BBB2D97965}" type="pres">
      <dgm:prSet presAssocID="{53365ACF-2F89-43E1-996E-65A78AD8A780}" presName="rect2" presStyleLbl="fgImgPlac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dgm:spPr>
      <dgm:extLst>
        <a:ext uri="{E40237B7-FDA0-4F09-8148-C483321AD2D9}">
          <dgm14:cNvPr xmlns:dgm14="http://schemas.microsoft.com/office/drawing/2010/diagram" id="0" name="" descr="Business Growth with solid fill"/>
        </a:ext>
      </dgm:extLst>
    </dgm:pt>
    <dgm:pt modelId="{40111C5A-4FD0-498B-A55D-B5736A22AB62}" type="pres">
      <dgm:prSet presAssocID="{AE74E2F3-1FC2-445B-860A-BADC4BC324A2}" presName="sibTrans" presStyleCnt="0"/>
      <dgm:spPr/>
    </dgm:pt>
    <dgm:pt modelId="{97C4C5F9-2DF4-4BED-87C8-27408847982D}" type="pres">
      <dgm:prSet presAssocID="{B5295A87-062B-4738-BF67-0F365115E9DF}" presName="composite" presStyleCnt="0"/>
      <dgm:spPr/>
    </dgm:pt>
    <dgm:pt modelId="{C628E3E4-5DF8-411A-AC10-127500325E3D}" type="pres">
      <dgm:prSet presAssocID="{B5295A87-062B-4738-BF67-0F365115E9DF}" presName="rect1" presStyleLbl="trAlignAcc1" presStyleIdx="2" presStyleCnt="4" custScaleY="155860">
        <dgm:presLayoutVars>
          <dgm:bulletEnabled val="1"/>
        </dgm:presLayoutVars>
      </dgm:prSet>
      <dgm:spPr/>
    </dgm:pt>
    <dgm:pt modelId="{9538BF44-4795-41FD-B94F-59D08B6653DD}" type="pres">
      <dgm:prSet presAssocID="{B5295A87-062B-4738-BF67-0F365115E9DF}" presName="rect2" presStyleLbl="fgImgPlac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dgm:spPr>
      <dgm:extLst>
        <a:ext uri="{E40237B7-FDA0-4F09-8148-C483321AD2D9}">
          <dgm14:cNvPr xmlns:dgm14="http://schemas.microsoft.com/office/drawing/2010/diagram" id="0" name="" descr="Warning with solid fill"/>
        </a:ext>
      </dgm:extLst>
    </dgm:pt>
    <dgm:pt modelId="{707D4378-504F-4A69-80BD-EAB8D9C026C7}" type="pres">
      <dgm:prSet presAssocID="{919666DB-2059-4A73-AA3C-F1267DA896AD}" presName="sibTrans" presStyleCnt="0"/>
      <dgm:spPr/>
    </dgm:pt>
    <dgm:pt modelId="{F70EFD74-D596-4283-A1E9-298581BAF022}" type="pres">
      <dgm:prSet presAssocID="{2F92090C-E385-4283-BE4D-74CA9E17877E}" presName="composite" presStyleCnt="0"/>
      <dgm:spPr/>
    </dgm:pt>
    <dgm:pt modelId="{336B427A-D4DA-4605-AC89-9E5FB2326ED1}" type="pres">
      <dgm:prSet presAssocID="{2F92090C-E385-4283-BE4D-74CA9E17877E}" presName="rect1" presStyleLbl="trAlignAcc1" presStyleIdx="3" presStyleCnt="4" custScaleY="152957">
        <dgm:presLayoutVars>
          <dgm:bulletEnabled val="1"/>
        </dgm:presLayoutVars>
      </dgm:prSet>
      <dgm:spPr/>
    </dgm:pt>
    <dgm:pt modelId="{EE0F0D70-BA73-4439-ACCB-2C6853507C14}" type="pres">
      <dgm:prSet presAssocID="{2F92090C-E385-4283-BE4D-74CA9E17877E}" presName="rect2" presStyleLbl="fgImgPlac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l="-25000" r="-25000"/>
          </a:stretch>
        </a:blipFill>
      </dgm:spPr>
      <dgm:extLst>
        <a:ext uri="{E40237B7-FDA0-4F09-8148-C483321AD2D9}">
          <dgm14:cNvPr xmlns:dgm14="http://schemas.microsoft.com/office/drawing/2010/diagram" id="0" name="" descr="Magnifying glass with solid fill"/>
        </a:ext>
      </dgm:extLst>
    </dgm:pt>
  </dgm:ptLst>
  <dgm:cxnLst>
    <dgm:cxn modelId="{4C123102-7CD9-4689-B6C3-325D0922FEE9}" srcId="{B5295A87-062B-4738-BF67-0F365115E9DF}" destId="{ECB977CF-83FE-4992-9D9A-913AB587FBBF}" srcOrd="2" destOrd="0" parTransId="{A4C285FB-EAEA-4C1B-B418-8C6A6636EEBB}" sibTransId="{54FA63ED-8607-4893-88D0-615F020A03B4}"/>
    <dgm:cxn modelId="{BB40CC03-691B-4F16-87FE-20ACC86D7167}" srcId="{41210939-C2E6-4AB5-8346-5ADE89F0C7A4}" destId="{53365ACF-2F89-43E1-996E-65A78AD8A780}" srcOrd="1" destOrd="0" parTransId="{7BDEDF5D-87D4-4BD0-86E8-09A3F2900B4C}" sibTransId="{AE74E2F3-1FC2-445B-860A-BADC4BC324A2}"/>
    <dgm:cxn modelId="{841AAD0E-2CBD-4A88-AB3A-9C874EAD4E26}" type="presOf" srcId="{3205F100-3A1C-4A90-922D-584C0419AAD5}" destId="{9FACA0FC-AC61-4035-AC08-B9765A54EC6E}" srcOrd="0" destOrd="0" presId="urn:microsoft.com/office/officeart/2008/layout/PictureStrips"/>
    <dgm:cxn modelId="{9794DC1F-4395-43AD-97B5-18A7A2DB90A4}" srcId="{2F92090C-E385-4283-BE4D-74CA9E17877E}" destId="{2424CA6A-9F30-4709-95C5-B9B15C198A3B}" srcOrd="0" destOrd="0" parTransId="{87BCCDCB-21BF-44AB-BC58-1D6297877745}" sibTransId="{BE1CD298-479F-40F5-A2F7-DD3D7A7009EC}"/>
    <dgm:cxn modelId="{F0919B20-68F5-41F2-A01C-CAB6480A94E9}" type="presOf" srcId="{41210939-C2E6-4AB5-8346-5ADE89F0C7A4}" destId="{62858C31-B5B1-471F-BBCC-7687AAD482E0}" srcOrd="0" destOrd="0" presId="urn:microsoft.com/office/officeart/2008/layout/PictureStrips"/>
    <dgm:cxn modelId="{30681927-9CBF-4524-BBFA-E6A02B73FD97}" type="presOf" srcId="{ECB977CF-83FE-4992-9D9A-913AB587FBBF}" destId="{C628E3E4-5DF8-411A-AC10-127500325E3D}" srcOrd="0" destOrd="3" presId="urn:microsoft.com/office/officeart/2008/layout/PictureStrips"/>
    <dgm:cxn modelId="{2A411C28-D04A-4A10-8679-4D3D97D064E2}" srcId="{2F92090C-E385-4283-BE4D-74CA9E17877E}" destId="{AAF85D9F-C1EB-4A18-98FD-0C7A81317E49}" srcOrd="1" destOrd="0" parTransId="{B008680D-E05A-4471-A479-06D4BDE1B040}" sibTransId="{077D00F6-9EEC-48B8-9BD0-E74030D8A588}"/>
    <dgm:cxn modelId="{721A3837-72E0-4B3B-95CF-08D32DDABD94}" srcId="{53365ACF-2F89-43E1-996E-65A78AD8A780}" destId="{CEC3E764-BA9A-407B-A897-29D2B960ADE3}" srcOrd="0" destOrd="0" parTransId="{748C7432-2B88-43E4-AA19-595622212E35}" sibTransId="{6EDD82BF-A285-4882-8B49-6A9EDF8D0FB3}"/>
    <dgm:cxn modelId="{CCB64339-E7AF-4C2A-AD83-6B76D4901CE9}" type="presOf" srcId="{2424CA6A-9F30-4709-95C5-B9B15C198A3B}" destId="{336B427A-D4DA-4605-AC89-9E5FB2326ED1}" srcOrd="0" destOrd="1" presId="urn:microsoft.com/office/officeart/2008/layout/PictureStrips"/>
    <dgm:cxn modelId="{FAAAE139-E7FC-4263-89DE-4D4F91D4649B}" type="presOf" srcId="{87F04942-C7C2-44FD-82DB-1677F801A037}" destId="{C628E3E4-5DF8-411A-AC10-127500325E3D}" srcOrd="0" destOrd="2" presId="urn:microsoft.com/office/officeart/2008/layout/PictureStrips"/>
    <dgm:cxn modelId="{6F6C093F-3868-4929-A6ED-8F71DA0C1E40}" type="presOf" srcId="{F65AA566-176E-45BE-ABD6-EF8E49A2B468}" destId="{F50F8EBF-AEDD-4639-A9BD-88E2613F1F51}" srcOrd="0" destOrd="2" presId="urn:microsoft.com/office/officeart/2008/layout/PictureStrips"/>
    <dgm:cxn modelId="{530BB43F-60B5-4A24-85B6-4BFEBF361927}" srcId="{53365ACF-2F89-43E1-996E-65A78AD8A780}" destId="{F65AA566-176E-45BE-ABD6-EF8E49A2B468}" srcOrd="1" destOrd="0" parTransId="{ACF12819-4BDE-4A8B-9B35-42F959E83E74}" sibTransId="{C7E07EA2-829E-4344-BBAC-AA0B5A395981}"/>
    <dgm:cxn modelId="{EDE2FE40-C406-48F4-A447-94686F0696A7}" srcId="{41210939-C2E6-4AB5-8346-5ADE89F0C7A4}" destId="{2F92090C-E385-4283-BE4D-74CA9E17877E}" srcOrd="3" destOrd="0" parTransId="{67C6CC7A-B744-4E9A-9384-59B0F0AA7097}" sibTransId="{3DFA13BF-B358-4526-A102-8440F6F5AD8E}"/>
    <dgm:cxn modelId="{A6147C5C-7D61-4D1D-8A72-8B092B8B6970}" srcId="{2F92090C-E385-4283-BE4D-74CA9E17877E}" destId="{0387338A-A447-4741-9E40-269FE4CA5DDE}" srcOrd="3" destOrd="0" parTransId="{CD58CDAF-1628-4B33-9B5C-DE0719DCDA1F}" sibTransId="{45C406D1-D93A-44E2-AC81-EBAB481A45EA}"/>
    <dgm:cxn modelId="{45876164-4CDD-430E-8F2C-930B0DB1136D}" srcId="{3205F100-3A1C-4A90-922D-584C0419AAD5}" destId="{03A046A5-6844-4B76-BF74-4566AAC867C2}" srcOrd="1" destOrd="0" parTransId="{7EDB5C82-E8E9-4CBF-8649-4AF1DC8D5EAC}" sibTransId="{C181C79F-44D5-4888-8458-E5B6C09EE631}"/>
    <dgm:cxn modelId="{BCC04B44-6C25-4B5E-8345-813573A5C17E}" type="presOf" srcId="{B5295A87-062B-4738-BF67-0F365115E9DF}" destId="{C628E3E4-5DF8-411A-AC10-127500325E3D}" srcOrd="0" destOrd="0" presId="urn:microsoft.com/office/officeart/2008/layout/PictureStrips"/>
    <dgm:cxn modelId="{AC527C67-D0E9-4650-B17B-B54D68B83DA0}" srcId="{41210939-C2E6-4AB5-8346-5ADE89F0C7A4}" destId="{B5295A87-062B-4738-BF67-0F365115E9DF}" srcOrd="2" destOrd="0" parTransId="{769D6F9D-47BF-4E52-B367-89CC49B1137F}" sibTransId="{919666DB-2059-4A73-AA3C-F1267DA896AD}"/>
    <dgm:cxn modelId="{9D006E6E-0986-46C7-9215-5C700898F446}" type="presOf" srcId="{D3DFF8E1-425A-4CF1-A57F-DB7B31088207}" destId="{F50F8EBF-AEDD-4639-A9BD-88E2613F1F51}" srcOrd="0" destOrd="3" presId="urn:microsoft.com/office/officeart/2008/layout/PictureStrips"/>
    <dgm:cxn modelId="{BD310671-23BD-4921-8B4C-7A42C45D01DD}" srcId="{B5295A87-062B-4738-BF67-0F365115E9DF}" destId="{87F04942-C7C2-44FD-82DB-1677F801A037}" srcOrd="1" destOrd="0" parTransId="{7578042C-682A-4412-8AAC-C53A983A7555}" sibTransId="{EFABA5E8-9850-459E-AC95-682AEA68E196}"/>
    <dgm:cxn modelId="{66104A75-25E9-44B5-980C-1013AFFEA6E6}" type="presOf" srcId="{2F92090C-E385-4283-BE4D-74CA9E17877E}" destId="{336B427A-D4DA-4605-AC89-9E5FB2326ED1}" srcOrd="0" destOrd="0" presId="urn:microsoft.com/office/officeart/2008/layout/PictureStrips"/>
    <dgm:cxn modelId="{EC5F4B57-985E-4A1E-90F9-26A5593AE0B6}" srcId="{41210939-C2E6-4AB5-8346-5ADE89F0C7A4}" destId="{3205F100-3A1C-4A90-922D-584C0419AAD5}" srcOrd="0" destOrd="0" parTransId="{205A2397-E809-4E2E-AA79-02316D05EE85}" sibTransId="{7560E3FB-7CE1-4462-8BED-C072ECE11BE2}"/>
    <dgm:cxn modelId="{B5845D58-B121-45C1-969F-2F3202954CEB}" srcId="{3205F100-3A1C-4A90-922D-584C0419AAD5}" destId="{2DBC574E-5142-4F99-B825-F936768294E4}" srcOrd="2" destOrd="0" parTransId="{9ADB0F2E-97FA-40A3-8922-6C1631F3492B}" sibTransId="{FE4FCC5E-9706-4DF9-92B7-DD027E77A40E}"/>
    <dgm:cxn modelId="{512F287B-2973-4153-9C3F-4648E4835A8A}" srcId="{2F92090C-E385-4283-BE4D-74CA9E17877E}" destId="{11A38017-EA4F-4D58-B46F-3D52011658ED}" srcOrd="2" destOrd="0" parTransId="{789A8EB4-1B92-4FFB-BCC6-D2F4960B1CBC}" sibTransId="{3E4EE6A6-2084-4477-A20C-B80402838058}"/>
    <dgm:cxn modelId="{AA7CFA80-B16E-43DA-827D-A0B7C725AC31}" type="presOf" srcId="{03A046A5-6844-4B76-BF74-4566AAC867C2}" destId="{9FACA0FC-AC61-4035-AC08-B9765A54EC6E}" srcOrd="0" destOrd="2" presId="urn:microsoft.com/office/officeart/2008/layout/PictureStrips"/>
    <dgm:cxn modelId="{7B597991-0122-4C89-B2E7-E13233A4750B}" type="presOf" srcId="{E4894ADC-A845-4234-A4B4-75A423DBD6F3}" destId="{C628E3E4-5DF8-411A-AC10-127500325E3D}" srcOrd="0" destOrd="1" presId="urn:microsoft.com/office/officeart/2008/layout/PictureStrips"/>
    <dgm:cxn modelId="{59F602A0-6689-474F-96E5-950622FC7E6F}" srcId="{3205F100-3A1C-4A90-922D-584C0419AAD5}" destId="{6C704666-62F6-4CB0-85E9-55181B12B23F}" srcOrd="3" destOrd="0" parTransId="{E7C68167-12F4-4821-B970-91A8DAB62161}" sibTransId="{5A5AD1C3-DCC9-4100-8464-063FC2CC099B}"/>
    <dgm:cxn modelId="{DB32D1A6-553F-4936-96A9-AA1F51C0C35D}" srcId="{B5295A87-062B-4738-BF67-0F365115E9DF}" destId="{E4894ADC-A845-4234-A4B4-75A423DBD6F3}" srcOrd="0" destOrd="0" parTransId="{BA729823-0715-4EBE-9982-EB39974AD9DF}" sibTransId="{3ECD16E8-83BC-4196-A5F1-877FFC0A37D9}"/>
    <dgm:cxn modelId="{784AC3A7-73EA-4BB2-8C2E-C447120ECC98}" type="presOf" srcId="{6C704666-62F6-4CB0-85E9-55181B12B23F}" destId="{9FACA0FC-AC61-4035-AC08-B9765A54EC6E}" srcOrd="0" destOrd="4" presId="urn:microsoft.com/office/officeart/2008/layout/PictureStrips"/>
    <dgm:cxn modelId="{7D9825A8-3A3B-475E-BE99-1E48B4BF1412}" srcId="{3205F100-3A1C-4A90-922D-584C0419AAD5}" destId="{4C66B0EC-8243-4281-8ABD-AD4C26D85944}" srcOrd="0" destOrd="0" parTransId="{3AC20E26-DEE8-4379-A889-53FF4C9477B9}" sibTransId="{31768B6B-B98B-4981-9978-6BADF0F3D41D}"/>
    <dgm:cxn modelId="{1DB99BA9-BC3B-4221-9A7E-7F465566D756}" srcId="{53365ACF-2F89-43E1-996E-65A78AD8A780}" destId="{D3DFF8E1-425A-4CF1-A57F-DB7B31088207}" srcOrd="2" destOrd="0" parTransId="{F1600A61-971C-454D-817A-10C2033A0ECD}" sibTransId="{F0F06553-6CF4-4CBA-9CEA-B59FA8908876}"/>
    <dgm:cxn modelId="{74938CB4-0E29-440E-A7DE-8B83D282D012}" srcId="{B5295A87-062B-4738-BF67-0F365115E9DF}" destId="{FE0025DF-BD64-44F8-9F89-94EFD87E4D5C}" srcOrd="3" destOrd="0" parTransId="{9362ABB2-E4DF-4ED5-94DC-67C4883043AD}" sibTransId="{B7C7025D-D8ED-41C2-AD3D-511BE39F6915}"/>
    <dgm:cxn modelId="{78E872B7-509A-4E4A-8AD7-DA3767FE6FCA}" type="presOf" srcId="{2DBC574E-5142-4F99-B825-F936768294E4}" destId="{9FACA0FC-AC61-4035-AC08-B9765A54EC6E}" srcOrd="0" destOrd="3" presId="urn:microsoft.com/office/officeart/2008/layout/PictureStrips"/>
    <dgm:cxn modelId="{21AF37BB-DD7C-4C17-9FE9-BC441554C7C1}" type="presOf" srcId="{AAF85D9F-C1EB-4A18-98FD-0C7A81317E49}" destId="{336B427A-D4DA-4605-AC89-9E5FB2326ED1}" srcOrd="0" destOrd="2" presId="urn:microsoft.com/office/officeart/2008/layout/PictureStrips"/>
    <dgm:cxn modelId="{3FE2EFBB-CFFE-4A45-A42E-4F213229FECB}" type="presOf" srcId="{CEC3E764-BA9A-407B-A897-29D2B960ADE3}" destId="{F50F8EBF-AEDD-4639-A9BD-88E2613F1F51}" srcOrd="0" destOrd="1" presId="urn:microsoft.com/office/officeart/2008/layout/PictureStrips"/>
    <dgm:cxn modelId="{DD9D4FC5-716A-4D58-948A-2AB22E8F5E40}" type="presOf" srcId="{11A38017-EA4F-4D58-B46F-3D52011658ED}" destId="{336B427A-D4DA-4605-AC89-9E5FB2326ED1}" srcOrd="0" destOrd="3" presId="urn:microsoft.com/office/officeart/2008/layout/PictureStrips"/>
    <dgm:cxn modelId="{CA745DCF-CED3-4982-BBB0-545ACA9E1188}" type="presOf" srcId="{4C66B0EC-8243-4281-8ABD-AD4C26D85944}" destId="{9FACA0FC-AC61-4035-AC08-B9765A54EC6E}" srcOrd="0" destOrd="1" presId="urn:microsoft.com/office/officeart/2008/layout/PictureStrips"/>
    <dgm:cxn modelId="{08CFD2D2-E9E8-4E3A-821B-407617D0CB59}" type="presOf" srcId="{0387338A-A447-4741-9E40-269FE4CA5DDE}" destId="{336B427A-D4DA-4605-AC89-9E5FB2326ED1}" srcOrd="0" destOrd="4" presId="urn:microsoft.com/office/officeart/2008/layout/PictureStrips"/>
    <dgm:cxn modelId="{CF641EEC-0680-4CC7-A6FF-48AD81E20137}" type="presOf" srcId="{FE0025DF-BD64-44F8-9F89-94EFD87E4D5C}" destId="{C628E3E4-5DF8-411A-AC10-127500325E3D}" srcOrd="0" destOrd="4" presId="urn:microsoft.com/office/officeart/2008/layout/PictureStrips"/>
    <dgm:cxn modelId="{9B3DAFFB-D143-467F-A462-7991AFB400DF}" type="presOf" srcId="{53365ACF-2F89-43E1-996E-65A78AD8A780}" destId="{F50F8EBF-AEDD-4639-A9BD-88E2613F1F51}" srcOrd="0" destOrd="0" presId="urn:microsoft.com/office/officeart/2008/layout/PictureStrips"/>
    <dgm:cxn modelId="{3E1B43F8-DCD5-49F1-A6DA-9ECA064B3566}" type="presParOf" srcId="{62858C31-B5B1-471F-BBCC-7687AAD482E0}" destId="{8BAB3793-A8E9-43D8-852B-F2CD620FF08C}" srcOrd="0" destOrd="0" presId="urn:microsoft.com/office/officeart/2008/layout/PictureStrips"/>
    <dgm:cxn modelId="{2E0070F7-DFC0-4995-BC02-5B56F77CE2B2}" type="presParOf" srcId="{8BAB3793-A8E9-43D8-852B-F2CD620FF08C}" destId="{9FACA0FC-AC61-4035-AC08-B9765A54EC6E}" srcOrd="0" destOrd="0" presId="urn:microsoft.com/office/officeart/2008/layout/PictureStrips"/>
    <dgm:cxn modelId="{FC00F65D-A1EE-4A41-8532-A615A5FA5687}" type="presParOf" srcId="{8BAB3793-A8E9-43D8-852B-F2CD620FF08C}" destId="{FB6C33D6-43E6-482E-8872-AC6228A587FD}" srcOrd="1" destOrd="0" presId="urn:microsoft.com/office/officeart/2008/layout/PictureStrips"/>
    <dgm:cxn modelId="{4B6B6D80-4847-4DF1-BC9B-1A00E4EC2769}" type="presParOf" srcId="{62858C31-B5B1-471F-BBCC-7687AAD482E0}" destId="{B4DDCADB-C755-45DC-B13C-50144FBE9ABD}" srcOrd="1" destOrd="0" presId="urn:microsoft.com/office/officeart/2008/layout/PictureStrips"/>
    <dgm:cxn modelId="{017FB58F-73A2-44B2-BD85-D9A022E36A51}" type="presParOf" srcId="{62858C31-B5B1-471F-BBCC-7687AAD482E0}" destId="{7CBF9E89-D73C-4754-8BFE-58D0532353E6}" srcOrd="2" destOrd="0" presId="urn:microsoft.com/office/officeart/2008/layout/PictureStrips"/>
    <dgm:cxn modelId="{63BBE5DF-BC8C-4DAB-AC6D-EDDF91062FEC}" type="presParOf" srcId="{7CBF9E89-D73C-4754-8BFE-58D0532353E6}" destId="{F50F8EBF-AEDD-4639-A9BD-88E2613F1F51}" srcOrd="0" destOrd="0" presId="urn:microsoft.com/office/officeart/2008/layout/PictureStrips"/>
    <dgm:cxn modelId="{CC9AB375-2465-4EE1-BCAB-542A92B765C5}" type="presParOf" srcId="{7CBF9E89-D73C-4754-8BFE-58D0532353E6}" destId="{C51D3809-624D-4D91-8AF3-07BBB2D97965}" srcOrd="1" destOrd="0" presId="urn:microsoft.com/office/officeart/2008/layout/PictureStrips"/>
    <dgm:cxn modelId="{3CE85A83-9810-4FD9-AA1A-4A139EB719B8}" type="presParOf" srcId="{62858C31-B5B1-471F-BBCC-7687AAD482E0}" destId="{40111C5A-4FD0-498B-A55D-B5736A22AB62}" srcOrd="3" destOrd="0" presId="urn:microsoft.com/office/officeart/2008/layout/PictureStrips"/>
    <dgm:cxn modelId="{02E88998-6EE7-4DC0-92AE-8BAC45CF8584}" type="presParOf" srcId="{62858C31-B5B1-471F-BBCC-7687AAD482E0}" destId="{97C4C5F9-2DF4-4BED-87C8-27408847982D}" srcOrd="4" destOrd="0" presId="urn:microsoft.com/office/officeart/2008/layout/PictureStrips"/>
    <dgm:cxn modelId="{18AFF8B1-EE3E-4128-9264-DC080D6BA5E2}" type="presParOf" srcId="{97C4C5F9-2DF4-4BED-87C8-27408847982D}" destId="{C628E3E4-5DF8-411A-AC10-127500325E3D}" srcOrd="0" destOrd="0" presId="urn:microsoft.com/office/officeart/2008/layout/PictureStrips"/>
    <dgm:cxn modelId="{7E0062FE-783D-469E-99E1-7CA4000E4EDB}" type="presParOf" srcId="{97C4C5F9-2DF4-4BED-87C8-27408847982D}" destId="{9538BF44-4795-41FD-B94F-59D08B6653DD}" srcOrd="1" destOrd="0" presId="urn:microsoft.com/office/officeart/2008/layout/PictureStrips"/>
    <dgm:cxn modelId="{568D326E-2F0D-436A-AB53-4ABAA44AEDE6}" type="presParOf" srcId="{62858C31-B5B1-471F-BBCC-7687AAD482E0}" destId="{707D4378-504F-4A69-80BD-EAB8D9C026C7}" srcOrd="5" destOrd="0" presId="urn:microsoft.com/office/officeart/2008/layout/PictureStrips"/>
    <dgm:cxn modelId="{A4508FE3-3B7F-471A-A7F8-6A4D89A6E8B4}" type="presParOf" srcId="{62858C31-B5B1-471F-BBCC-7687AAD482E0}" destId="{F70EFD74-D596-4283-A1E9-298581BAF022}" srcOrd="6" destOrd="0" presId="urn:microsoft.com/office/officeart/2008/layout/PictureStrips"/>
    <dgm:cxn modelId="{C11F3400-3814-4BDC-B8FC-684DEA37965A}" type="presParOf" srcId="{F70EFD74-D596-4283-A1E9-298581BAF022}" destId="{336B427A-D4DA-4605-AC89-9E5FB2326ED1}" srcOrd="0" destOrd="0" presId="urn:microsoft.com/office/officeart/2008/layout/PictureStrips"/>
    <dgm:cxn modelId="{DD22BCD2-C7C3-436C-B503-BC9B2424C037}" type="presParOf" srcId="{F70EFD74-D596-4283-A1E9-298581BAF022}" destId="{EE0F0D70-BA73-4439-ACCB-2C6853507C14}"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EA5499-CEC6-4E26-BE72-6DCA66F0DB64}" type="doc">
      <dgm:prSet loTypeId="urn:diagrams.loki3.com/BracketList" loCatId="list" qsTypeId="urn:microsoft.com/office/officeart/2005/8/quickstyle/simple1" qsCatId="simple" csTypeId="urn:microsoft.com/office/officeart/2005/8/colors/colorful2" csCatId="colorful" phldr="1"/>
      <dgm:spPr/>
      <dgm:t>
        <a:bodyPr/>
        <a:lstStyle/>
        <a:p>
          <a:endParaRPr lang="en-GB"/>
        </a:p>
      </dgm:t>
    </dgm:pt>
    <dgm:pt modelId="{ECDF8351-3047-4E62-9BFC-E8C37BE27AA0}">
      <dgm:prSet phldrT="[Text]" custT="1"/>
      <dgm:spPr/>
      <dgm:t>
        <a:bodyPr/>
        <a:lstStyle/>
        <a:p>
          <a:r>
            <a:rPr lang="en-GB" sz="1400" dirty="0"/>
            <a:t>Age</a:t>
          </a:r>
        </a:p>
      </dgm:t>
    </dgm:pt>
    <dgm:pt modelId="{DF8438F1-9DB5-4559-8EF5-A2DA0974175C}" type="parTrans" cxnId="{E590D345-8F59-4611-BFBA-48DEA612EA84}">
      <dgm:prSet/>
      <dgm:spPr/>
      <dgm:t>
        <a:bodyPr/>
        <a:lstStyle/>
        <a:p>
          <a:endParaRPr lang="en-GB"/>
        </a:p>
      </dgm:t>
    </dgm:pt>
    <dgm:pt modelId="{129B58A9-F85D-4444-B17B-9B3ED81DC8A4}" type="sibTrans" cxnId="{E590D345-8F59-4611-BFBA-48DEA612EA84}">
      <dgm:prSet/>
      <dgm:spPr/>
      <dgm:t>
        <a:bodyPr/>
        <a:lstStyle/>
        <a:p>
          <a:endParaRPr lang="en-GB"/>
        </a:p>
      </dgm:t>
    </dgm:pt>
    <dgm:pt modelId="{574D5364-624B-4223-9275-3DE1AAA2E14E}">
      <dgm:prSet phldrT="[Text]" custT="1"/>
      <dgm:spPr/>
      <dgm:t>
        <a:bodyPr/>
        <a:lstStyle/>
        <a:p>
          <a:r>
            <a:rPr lang="en-GB" sz="1400" dirty="0"/>
            <a:t>Probation related factors </a:t>
          </a:r>
        </a:p>
      </dgm:t>
    </dgm:pt>
    <dgm:pt modelId="{87692AEF-10BE-499F-AE80-711697FEDB52}" type="parTrans" cxnId="{0971A5FC-955E-4153-AB79-FF8A256504CC}">
      <dgm:prSet/>
      <dgm:spPr/>
      <dgm:t>
        <a:bodyPr/>
        <a:lstStyle/>
        <a:p>
          <a:endParaRPr lang="en-GB"/>
        </a:p>
      </dgm:t>
    </dgm:pt>
    <dgm:pt modelId="{70473EAC-51BA-4068-863E-7AAD43E70B94}" type="sibTrans" cxnId="{0971A5FC-955E-4153-AB79-FF8A256504CC}">
      <dgm:prSet/>
      <dgm:spPr/>
      <dgm:t>
        <a:bodyPr/>
        <a:lstStyle/>
        <a:p>
          <a:endParaRPr lang="en-GB"/>
        </a:p>
      </dgm:t>
    </dgm:pt>
    <dgm:pt modelId="{72891F2F-45BE-4D7B-A407-62F75F4BB3B5}">
      <dgm:prSet phldrT="[Text]" custT="1"/>
      <dgm:spPr/>
      <dgm:t>
        <a:bodyPr/>
        <a:lstStyle/>
        <a:p>
          <a:r>
            <a:rPr lang="en-GB" sz="1400" dirty="0"/>
            <a:t>Co-morbidities</a:t>
          </a:r>
        </a:p>
      </dgm:t>
    </dgm:pt>
    <dgm:pt modelId="{A89DFCAF-2794-465F-8A4A-A5D6A45282D2}" type="parTrans" cxnId="{82D12E01-4099-4476-93B3-D98A7101F144}">
      <dgm:prSet/>
      <dgm:spPr/>
      <dgm:t>
        <a:bodyPr/>
        <a:lstStyle/>
        <a:p>
          <a:endParaRPr lang="en-GB"/>
        </a:p>
      </dgm:t>
    </dgm:pt>
    <dgm:pt modelId="{4E586059-BD58-4E78-B68B-C39CCE959CE8}" type="sibTrans" cxnId="{82D12E01-4099-4476-93B3-D98A7101F144}">
      <dgm:prSet/>
      <dgm:spPr/>
      <dgm:t>
        <a:bodyPr/>
        <a:lstStyle/>
        <a:p>
          <a:endParaRPr lang="en-GB"/>
        </a:p>
      </dgm:t>
    </dgm:pt>
    <dgm:pt modelId="{4AEBF17F-B9B1-4231-9FD7-7122C08254A3}">
      <dgm:prSet phldrT="[Text]" custT="1"/>
      <dgm:spPr/>
      <dgm:t>
        <a:bodyPr/>
        <a:lstStyle/>
        <a:p>
          <a:r>
            <a:rPr lang="en-GB" sz="1400" dirty="0"/>
            <a:t>History of self-harming behaviours</a:t>
          </a:r>
        </a:p>
      </dgm:t>
    </dgm:pt>
    <dgm:pt modelId="{C8C4EA0B-28A1-4F44-BE25-C644A3DAE2F4}" type="parTrans" cxnId="{FE687D3E-237D-4C73-8EAB-C07A0D886F1A}">
      <dgm:prSet/>
      <dgm:spPr/>
      <dgm:t>
        <a:bodyPr/>
        <a:lstStyle/>
        <a:p>
          <a:endParaRPr lang="en-GB"/>
        </a:p>
      </dgm:t>
    </dgm:pt>
    <dgm:pt modelId="{E9EE99D1-5271-4A11-8053-7D19223552C9}" type="sibTrans" cxnId="{FE687D3E-237D-4C73-8EAB-C07A0D886F1A}">
      <dgm:prSet/>
      <dgm:spPr/>
      <dgm:t>
        <a:bodyPr/>
        <a:lstStyle/>
        <a:p>
          <a:endParaRPr lang="en-GB"/>
        </a:p>
      </dgm:t>
    </dgm:pt>
    <dgm:pt modelId="{66ED6CC6-6D96-4B11-A5BC-601B02060724}">
      <dgm:prSet phldrT="[Text]" custT="1"/>
      <dgm:spPr/>
      <dgm:t>
        <a:bodyPr/>
        <a:lstStyle/>
        <a:p>
          <a:r>
            <a:rPr lang="en-GB" sz="1400" dirty="0"/>
            <a:t>Non-compliance following period of stability </a:t>
          </a:r>
        </a:p>
        <a:p>
          <a:r>
            <a:rPr lang="en-GB" sz="1400" dirty="0"/>
            <a:t>Missed appointments</a:t>
          </a:r>
        </a:p>
        <a:p>
          <a:r>
            <a:rPr lang="en-GB" sz="1400" dirty="0"/>
            <a:t>Before prosecution/ post sentencing / post release from prison  </a:t>
          </a:r>
        </a:p>
      </dgm:t>
    </dgm:pt>
    <dgm:pt modelId="{5A535832-39ED-41D4-A3D6-9743913568A2}" type="parTrans" cxnId="{CDEA5D7B-95DD-4B8F-B699-613C338287EA}">
      <dgm:prSet/>
      <dgm:spPr/>
      <dgm:t>
        <a:bodyPr/>
        <a:lstStyle/>
        <a:p>
          <a:endParaRPr lang="en-GB"/>
        </a:p>
      </dgm:t>
    </dgm:pt>
    <dgm:pt modelId="{B1DC5CB2-D7FA-4A5F-8162-51C60600668C}" type="sibTrans" cxnId="{CDEA5D7B-95DD-4B8F-B699-613C338287EA}">
      <dgm:prSet/>
      <dgm:spPr/>
      <dgm:t>
        <a:bodyPr/>
        <a:lstStyle/>
        <a:p>
          <a:endParaRPr lang="en-GB"/>
        </a:p>
      </dgm:t>
    </dgm:pt>
    <dgm:pt modelId="{D142E915-A857-480B-8931-C624001FF67F}">
      <dgm:prSet phldrT="[Text]" custT="1"/>
      <dgm:spPr/>
      <dgm:t>
        <a:bodyPr/>
        <a:lstStyle/>
        <a:p>
          <a:r>
            <a:rPr lang="en-GB" sz="1400" dirty="0"/>
            <a:t>Sex </a:t>
          </a:r>
        </a:p>
      </dgm:t>
    </dgm:pt>
    <dgm:pt modelId="{2DCEEAE2-A123-4004-B0F0-3ECBAE559162}" type="parTrans" cxnId="{D92172A8-6919-41C8-A7F5-9AFE0EF67210}">
      <dgm:prSet/>
      <dgm:spPr/>
      <dgm:t>
        <a:bodyPr/>
        <a:lstStyle/>
        <a:p>
          <a:endParaRPr lang="en-GB"/>
        </a:p>
      </dgm:t>
    </dgm:pt>
    <dgm:pt modelId="{94E4ADE6-7241-42E6-A1AA-96698121729A}" type="sibTrans" cxnId="{D92172A8-6919-41C8-A7F5-9AFE0EF67210}">
      <dgm:prSet/>
      <dgm:spPr/>
      <dgm:t>
        <a:bodyPr/>
        <a:lstStyle/>
        <a:p>
          <a:endParaRPr lang="en-GB"/>
        </a:p>
      </dgm:t>
    </dgm:pt>
    <dgm:pt modelId="{A108A857-E8B6-4065-B35F-D6B8F0AF8A87}">
      <dgm:prSet phldrT="[Text]" custT="1"/>
      <dgm:spPr/>
      <dgm:t>
        <a:bodyPr/>
        <a:lstStyle/>
        <a:p>
          <a:r>
            <a:rPr lang="en-GB" sz="1400" dirty="0"/>
            <a:t>Estimated suicide rate of women on probation is much higher (29.2), compared to women in prison (8.9) and in the community</a:t>
          </a:r>
        </a:p>
        <a:p>
          <a:r>
            <a:rPr lang="en-GB" sz="1400" dirty="0"/>
            <a:t>Men on probation (6.0), compared to men in prison (3.9)</a:t>
          </a:r>
        </a:p>
      </dgm:t>
    </dgm:pt>
    <dgm:pt modelId="{A4D70107-DC9D-4A21-8AAE-739854A142D7}" type="parTrans" cxnId="{22F7AB11-B68D-488D-9C6A-D26D5BA8DC84}">
      <dgm:prSet/>
      <dgm:spPr/>
      <dgm:t>
        <a:bodyPr/>
        <a:lstStyle/>
        <a:p>
          <a:endParaRPr lang="en-GB"/>
        </a:p>
      </dgm:t>
    </dgm:pt>
    <dgm:pt modelId="{634DBC90-8A49-4C13-B4E9-742E4FE766EB}" type="sibTrans" cxnId="{22F7AB11-B68D-488D-9C6A-D26D5BA8DC84}">
      <dgm:prSet/>
      <dgm:spPr/>
      <dgm:t>
        <a:bodyPr/>
        <a:lstStyle/>
        <a:p>
          <a:endParaRPr lang="en-GB"/>
        </a:p>
      </dgm:t>
    </dgm:pt>
    <dgm:pt modelId="{540B1158-74A3-4F82-A297-7D99E6766034}">
      <dgm:prSet phldrT="[Text]" custT="1"/>
      <dgm:spPr/>
      <dgm:t>
        <a:bodyPr/>
        <a:lstStyle/>
        <a:p>
          <a:r>
            <a:rPr lang="en-GB" sz="1400" dirty="0"/>
            <a:t>Older men on probation </a:t>
          </a:r>
        </a:p>
        <a:p>
          <a:r>
            <a:rPr lang="en-GB" sz="1400" dirty="0"/>
            <a:t>Younger men (over 25) recently released from prison </a:t>
          </a:r>
        </a:p>
      </dgm:t>
    </dgm:pt>
    <dgm:pt modelId="{B62E2057-EC6D-4DDA-8544-55C4CDE69AA4}" type="parTrans" cxnId="{E81FBA02-29AC-4552-ABB8-37692ACD8E86}">
      <dgm:prSet/>
      <dgm:spPr/>
      <dgm:t>
        <a:bodyPr/>
        <a:lstStyle/>
        <a:p>
          <a:endParaRPr lang="en-GB"/>
        </a:p>
      </dgm:t>
    </dgm:pt>
    <dgm:pt modelId="{6C92C618-4A20-471D-AED4-F236F9DA57F6}" type="sibTrans" cxnId="{E81FBA02-29AC-4552-ABB8-37692ACD8E86}">
      <dgm:prSet/>
      <dgm:spPr/>
      <dgm:t>
        <a:bodyPr/>
        <a:lstStyle/>
        <a:p>
          <a:endParaRPr lang="en-GB"/>
        </a:p>
      </dgm:t>
    </dgm:pt>
    <dgm:pt modelId="{5BD4938B-4438-455C-92C8-3E315212D272}">
      <dgm:prSet phldrT="[Text]" custT="1"/>
      <dgm:spPr/>
      <dgm:t>
        <a:bodyPr/>
        <a:lstStyle/>
        <a:p>
          <a:r>
            <a:rPr lang="en-GB" sz="1400" dirty="0"/>
            <a:t> Substance use and mental health disorders</a:t>
          </a:r>
        </a:p>
      </dgm:t>
    </dgm:pt>
    <dgm:pt modelId="{25290D42-F395-4DC7-B5C4-D0F26175681A}" type="parTrans" cxnId="{4FFCF860-4FBF-402D-9B51-B4F49EF4103E}">
      <dgm:prSet/>
      <dgm:spPr/>
      <dgm:t>
        <a:bodyPr/>
        <a:lstStyle/>
        <a:p>
          <a:endParaRPr lang="en-GB"/>
        </a:p>
      </dgm:t>
    </dgm:pt>
    <dgm:pt modelId="{BC00F772-0CF4-421D-B8E9-F07421041B7F}" type="sibTrans" cxnId="{4FFCF860-4FBF-402D-9B51-B4F49EF4103E}">
      <dgm:prSet/>
      <dgm:spPr/>
      <dgm:t>
        <a:bodyPr/>
        <a:lstStyle/>
        <a:p>
          <a:endParaRPr lang="en-GB"/>
        </a:p>
      </dgm:t>
    </dgm:pt>
    <dgm:pt modelId="{C4233439-FE95-48D7-9162-34B003E12A55}">
      <dgm:prSet phldrT="[Text]" custT="1"/>
      <dgm:spPr/>
      <dgm:t>
        <a:bodyPr/>
        <a:lstStyle/>
        <a:p>
          <a:r>
            <a:rPr lang="en-GB" sz="1400" dirty="0"/>
            <a:t>Estimates range between 20-40% within UK probation population</a:t>
          </a:r>
        </a:p>
      </dgm:t>
    </dgm:pt>
    <dgm:pt modelId="{7CE4DF2D-82CF-485D-A189-0E123A3DF69A}" type="parTrans" cxnId="{4362F11E-4C20-4414-8B4C-E5503A98DD80}">
      <dgm:prSet/>
      <dgm:spPr/>
      <dgm:t>
        <a:bodyPr/>
        <a:lstStyle/>
        <a:p>
          <a:endParaRPr lang="en-GB"/>
        </a:p>
      </dgm:t>
    </dgm:pt>
    <dgm:pt modelId="{EC8785B3-CB2D-40F7-BA09-A37B82252341}" type="sibTrans" cxnId="{4362F11E-4C20-4414-8B4C-E5503A98DD80}">
      <dgm:prSet/>
      <dgm:spPr/>
      <dgm:t>
        <a:bodyPr/>
        <a:lstStyle/>
        <a:p>
          <a:endParaRPr lang="en-GB"/>
        </a:p>
      </dgm:t>
    </dgm:pt>
    <dgm:pt modelId="{1BF8EE3E-8F2E-4026-976A-BD90D9BA8598}" type="pres">
      <dgm:prSet presAssocID="{8EEA5499-CEC6-4E26-BE72-6DCA66F0DB64}" presName="Name0" presStyleCnt="0">
        <dgm:presLayoutVars>
          <dgm:dir/>
          <dgm:animLvl val="lvl"/>
          <dgm:resizeHandles val="exact"/>
        </dgm:presLayoutVars>
      </dgm:prSet>
      <dgm:spPr/>
    </dgm:pt>
    <dgm:pt modelId="{CCE45455-470B-4229-B3AE-F2C9AC05CD61}" type="pres">
      <dgm:prSet presAssocID="{ECDF8351-3047-4E62-9BFC-E8C37BE27AA0}" presName="linNode" presStyleCnt="0"/>
      <dgm:spPr/>
    </dgm:pt>
    <dgm:pt modelId="{89FD85B2-A134-4C39-B8FF-96527EE29830}" type="pres">
      <dgm:prSet presAssocID="{ECDF8351-3047-4E62-9BFC-E8C37BE27AA0}" presName="parTx" presStyleLbl="revTx" presStyleIdx="0" presStyleCnt="5">
        <dgm:presLayoutVars>
          <dgm:chMax val="1"/>
          <dgm:bulletEnabled val="1"/>
        </dgm:presLayoutVars>
      </dgm:prSet>
      <dgm:spPr/>
    </dgm:pt>
    <dgm:pt modelId="{64FD7FC7-D52C-4177-8985-30E2A5A6D2DB}" type="pres">
      <dgm:prSet presAssocID="{ECDF8351-3047-4E62-9BFC-E8C37BE27AA0}" presName="bracket" presStyleLbl="parChTrans1D1" presStyleIdx="0" presStyleCnt="5"/>
      <dgm:spPr/>
    </dgm:pt>
    <dgm:pt modelId="{C3E5F040-BE83-4322-B0C7-95ED9A7E387B}" type="pres">
      <dgm:prSet presAssocID="{ECDF8351-3047-4E62-9BFC-E8C37BE27AA0}" presName="spH" presStyleCnt="0"/>
      <dgm:spPr/>
    </dgm:pt>
    <dgm:pt modelId="{232BFCDC-55AF-4CFB-841D-29971EA21794}" type="pres">
      <dgm:prSet presAssocID="{ECDF8351-3047-4E62-9BFC-E8C37BE27AA0}" presName="desTx" presStyleLbl="node1" presStyleIdx="0" presStyleCnt="5">
        <dgm:presLayoutVars>
          <dgm:bulletEnabled val="1"/>
        </dgm:presLayoutVars>
      </dgm:prSet>
      <dgm:spPr/>
    </dgm:pt>
    <dgm:pt modelId="{BE1F428F-55C4-449A-AA1B-16B850099307}" type="pres">
      <dgm:prSet presAssocID="{129B58A9-F85D-4444-B17B-9B3ED81DC8A4}" presName="spV" presStyleCnt="0"/>
      <dgm:spPr/>
    </dgm:pt>
    <dgm:pt modelId="{CF1BE225-A690-4D4A-97E0-4C5C68F7088E}" type="pres">
      <dgm:prSet presAssocID="{D142E915-A857-480B-8931-C624001FF67F}" presName="linNode" presStyleCnt="0"/>
      <dgm:spPr/>
    </dgm:pt>
    <dgm:pt modelId="{1DEDE5E6-7974-4200-9D89-83AD3BD03945}" type="pres">
      <dgm:prSet presAssocID="{D142E915-A857-480B-8931-C624001FF67F}" presName="parTx" presStyleLbl="revTx" presStyleIdx="1" presStyleCnt="5">
        <dgm:presLayoutVars>
          <dgm:chMax val="1"/>
          <dgm:bulletEnabled val="1"/>
        </dgm:presLayoutVars>
      </dgm:prSet>
      <dgm:spPr/>
    </dgm:pt>
    <dgm:pt modelId="{83E9CB3B-28C1-4349-B01E-E21957C2930B}" type="pres">
      <dgm:prSet presAssocID="{D142E915-A857-480B-8931-C624001FF67F}" presName="bracket" presStyleLbl="parChTrans1D1" presStyleIdx="1" presStyleCnt="5"/>
      <dgm:spPr/>
    </dgm:pt>
    <dgm:pt modelId="{14F72DA8-ED2C-4996-8CF6-49C635A43C90}" type="pres">
      <dgm:prSet presAssocID="{D142E915-A857-480B-8931-C624001FF67F}" presName="spH" presStyleCnt="0"/>
      <dgm:spPr/>
    </dgm:pt>
    <dgm:pt modelId="{BC7438DA-2C8C-4E02-B5CB-6A328DA3BDC9}" type="pres">
      <dgm:prSet presAssocID="{D142E915-A857-480B-8931-C624001FF67F}" presName="desTx" presStyleLbl="node1" presStyleIdx="1" presStyleCnt="5">
        <dgm:presLayoutVars>
          <dgm:bulletEnabled val="1"/>
        </dgm:presLayoutVars>
      </dgm:prSet>
      <dgm:spPr/>
    </dgm:pt>
    <dgm:pt modelId="{56572BBB-45D9-4E94-96AB-4AABA444D7DA}" type="pres">
      <dgm:prSet presAssocID="{94E4ADE6-7241-42E6-A1AA-96698121729A}" presName="spV" presStyleCnt="0"/>
      <dgm:spPr/>
    </dgm:pt>
    <dgm:pt modelId="{5C864279-511E-4972-AD4B-49BCA2B9417F}" type="pres">
      <dgm:prSet presAssocID="{4AEBF17F-B9B1-4231-9FD7-7122C08254A3}" presName="linNode" presStyleCnt="0"/>
      <dgm:spPr/>
    </dgm:pt>
    <dgm:pt modelId="{D1B1E25D-1F38-4F71-81C7-C3FE8FEDA080}" type="pres">
      <dgm:prSet presAssocID="{4AEBF17F-B9B1-4231-9FD7-7122C08254A3}" presName="parTx" presStyleLbl="revTx" presStyleIdx="2" presStyleCnt="5">
        <dgm:presLayoutVars>
          <dgm:chMax val="1"/>
          <dgm:bulletEnabled val="1"/>
        </dgm:presLayoutVars>
      </dgm:prSet>
      <dgm:spPr/>
    </dgm:pt>
    <dgm:pt modelId="{07F69CBA-212E-4B7F-908D-7C73923B13EA}" type="pres">
      <dgm:prSet presAssocID="{4AEBF17F-B9B1-4231-9FD7-7122C08254A3}" presName="bracket" presStyleLbl="parChTrans1D1" presStyleIdx="2" presStyleCnt="5"/>
      <dgm:spPr/>
    </dgm:pt>
    <dgm:pt modelId="{A253820E-658E-40CD-B684-878853B96791}" type="pres">
      <dgm:prSet presAssocID="{4AEBF17F-B9B1-4231-9FD7-7122C08254A3}" presName="spH" presStyleCnt="0"/>
      <dgm:spPr/>
    </dgm:pt>
    <dgm:pt modelId="{0EFDC6BB-9B7D-4EDE-AE86-91DED49057CC}" type="pres">
      <dgm:prSet presAssocID="{4AEBF17F-B9B1-4231-9FD7-7122C08254A3}" presName="desTx" presStyleLbl="node1" presStyleIdx="2" presStyleCnt="5">
        <dgm:presLayoutVars>
          <dgm:bulletEnabled val="1"/>
        </dgm:presLayoutVars>
      </dgm:prSet>
      <dgm:spPr/>
    </dgm:pt>
    <dgm:pt modelId="{197DE4FB-CF02-4514-98E8-B10A4AD27DB4}" type="pres">
      <dgm:prSet presAssocID="{E9EE99D1-5271-4A11-8053-7D19223552C9}" presName="spV" presStyleCnt="0"/>
      <dgm:spPr/>
    </dgm:pt>
    <dgm:pt modelId="{ED010888-1FA8-40D9-B592-86F77031BCF0}" type="pres">
      <dgm:prSet presAssocID="{72891F2F-45BE-4D7B-A407-62F75F4BB3B5}" presName="linNode" presStyleCnt="0"/>
      <dgm:spPr/>
    </dgm:pt>
    <dgm:pt modelId="{B6D58C74-0E69-4E0F-BF1A-40B20F4B6D49}" type="pres">
      <dgm:prSet presAssocID="{72891F2F-45BE-4D7B-A407-62F75F4BB3B5}" presName="parTx" presStyleLbl="revTx" presStyleIdx="3" presStyleCnt="5">
        <dgm:presLayoutVars>
          <dgm:chMax val="1"/>
          <dgm:bulletEnabled val="1"/>
        </dgm:presLayoutVars>
      </dgm:prSet>
      <dgm:spPr/>
    </dgm:pt>
    <dgm:pt modelId="{33E68C88-D04D-4E44-A63C-01B982A37ECE}" type="pres">
      <dgm:prSet presAssocID="{72891F2F-45BE-4D7B-A407-62F75F4BB3B5}" presName="bracket" presStyleLbl="parChTrans1D1" presStyleIdx="3" presStyleCnt="5"/>
      <dgm:spPr/>
    </dgm:pt>
    <dgm:pt modelId="{EDB26DAA-5CE5-4BD0-981F-8B50BC4A3596}" type="pres">
      <dgm:prSet presAssocID="{72891F2F-45BE-4D7B-A407-62F75F4BB3B5}" presName="spH" presStyleCnt="0"/>
      <dgm:spPr/>
    </dgm:pt>
    <dgm:pt modelId="{4C7922A8-3526-424A-B92C-D484C46D289F}" type="pres">
      <dgm:prSet presAssocID="{72891F2F-45BE-4D7B-A407-62F75F4BB3B5}" presName="desTx" presStyleLbl="node1" presStyleIdx="3" presStyleCnt="5">
        <dgm:presLayoutVars>
          <dgm:bulletEnabled val="1"/>
        </dgm:presLayoutVars>
      </dgm:prSet>
      <dgm:spPr/>
    </dgm:pt>
    <dgm:pt modelId="{8A0F7469-AF87-4EBA-B7ED-3FD4F29B93A7}" type="pres">
      <dgm:prSet presAssocID="{4E586059-BD58-4E78-B68B-C39CCE959CE8}" presName="spV" presStyleCnt="0"/>
      <dgm:spPr/>
    </dgm:pt>
    <dgm:pt modelId="{773A25BD-904B-4625-A6A5-E498969F54BF}" type="pres">
      <dgm:prSet presAssocID="{574D5364-624B-4223-9275-3DE1AAA2E14E}" presName="linNode" presStyleCnt="0"/>
      <dgm:spPr/>
    </dgm:pt>
    <dgm:pt modelId="{B8A9A6AB-79CF-4502-9F1E-7EF48CE2D200}" type="pres">
      <dgm:prSet presAssocID="{574D5364-624B-4223-9275-3DE1AAA2E14E}" presName="parTx" presStyleLbl="revTx" presStyleIdx="4" presStyleCnt="5">
        <dgm:presLayoutVars>
          <dgm:chMax val="1"/>
          <dgm:bulletEnabled val="1"/>
        </dgm:presLayoutVars>
      </dgm:prSet>
      <dgm:spPr/>
    </dgm:pt>
    <dgm:pt modelId="{1F984E7F-F674-41F7-842A-A325D6557402}" type="pres">
      <dgm:prSet presAssocID="{574D5364-624B-4223-9275-3DE1AAA2E14E}" presName="bracket" presStyleLbl="parChTrans1D1" presStyleIdx="4" presStyleCnt="5"/>
      <dgm:spPr/>
    </dgm:pt>
    <dgm:pt modelId="{68D761AA-0EE2-404C-B8A5-1007CD1BE3DE}" type="pres">
      <dgm:prSet presAssocID="{574D5364-624B-4223-9275-3DE1AAA2E14E}" presName="spH" presStyleCnt="0"/>
      <dgm:spPr/>
    </dgm:pt>
    <dgm:pt modelId="{2AD85249-A164-4375-969B-E4F7E7ABA35B}" type="pres">
      <dgm:prSet presAssocID="{574D5364-624B-4223-9275-3DE1AAA2E14E}" presName="desTx" presStyleLbl="node1" presStyleIdx="4" presStyleCnt="5">
        <dgm:presLayoutVars>
          <dgm:bulletEnabled val="1"/>
        </dgm:presLayoutVars>
      </dgm:prSet>
      <dgm:spPr/>
    </dgm:pt>
  </dgm:ptLst>
  <dgm:cxnLst>
    <dgm:cxn modelId="{82D12E01-4099-4476-93B3-D98A7101F144}" srcId="{8EEA5499-CEC6-4E26-BE72-6DCA66F0DB64}" destId="{72891F2F-45BE-4D7B-A407-62F75F4BB3B5}" srcOrd="3" destOrd="0" parTransId="{A89DFCAF-2794-465F-8A4A-A5D6A45282D2}" sibTransId="{4E586059-BD58-4E78-B68B-C39CCE959CE8}"/>
    <dgm:cxn modelId="{E81FBA02-29AC-4552-ABB8-37692ACD8E86}" srcId="{ECDF8351-3047-4E62-9BFC-E8C37BE27AA0}" destId="{540B1158-74A3-4F82-A297-7D99E6766034}" srcOrd="0" destOrd="0" parTransId="{B62E2057-EC6D-4DDA-8544-55C4CDE69AA4}" sibTransId="{6C92C618-4A20-471D-AED4-F236F9DA57F6}"/>
    <dgm:cxn modelId="{22F7AB11-B68D-488D-9C6A-D26D5BA8DC84}" srcId="{D142E915-A857-480B-8931-C624001FF67F}" destId="{A108A857-E8B6-4065-B35F-D6B8F0AF8A87}" srcOrd="0" destOrd="0" parTransId="{A4D70107-DC9D-4A21-8AAE-739854A142D7}" sibTransId="{634DBC90-8A49-4C13-B4E9-742E4FE766EB}"/>
    <dgm:cxn modelId="{4362F11E-4C20-4414-8B4C-E5503A98DD80}" srcId="{4AEBF17F-B9B1-4231-9FD7-7122C08254A3}" destId="{C4233439-FE95-48D7-9162-34B003E12A55}" srcOrd="0" destOrd="0" parTransId="{7CE4DF2D-82CF-485D-A189-0E123A3DF69A}" sibTransId="{EC8785B3-CB2D-40F7-BA09-A37B82252341}"/>
    <dgm:cxn modelId="{FE687D3E-237D-4C73-8EAB-C07A0D886F1A}" srcId="{8EEA5499-CEC6-4E26-BE72-6DCA66F0DB64}" destId="{4AEBF17F-B9B1-4231-9FD7-7122C08254A3}" srcOrd="2" destOrd="0" parTransId="{C8C4EA0B-28A1-4F44-BE25-C644A3DAE2F4}" sibTransId="{E9EE99D1-5271-4A11-8053-7D19223552C9}"/>
    <dgm:cxn modelId="{4FFCF860-4FBF-402D-9B51-B4F49EF4103E}" srcId="{72891F2F-45BE-4D7B-A407-62F75F4BB3B5}" destId="{5BD4938B-4438-455C-92C8-3E315212D272}" srcOrd="0" destOrd="0" parTransId="{25290D42-F395-4DC7-B5C4-D0F26175681A}" sibTransId="{BC00F772-0CF4-421D-B8E9-F07421041B7F}"/>
    <dgm:cxn modelId="{29BF3861-31E0-4355-929D-6BFE8E268A54}" type="presOf" srcId="{66ED6CC6-6D96-4B11-A5BC-601B02060724}" destId="{2AD85249-A164-4375-969B-E4F7E7ABA35B}" srcOrd="0" destOrd="0" presId="urn:diagrams.loki3.com/BracketList"/>
    <dgm:cxn modelId="{E590D345-8F59-4611-BFBA-48DEA612EA84}" srcId="{8EEA5499-CEC6-4E26-BE72-6DCA66F0DB64}" destId="{ECDF8351-3047-4E62-9BFC-E8C37BE27AA0}" srcOrd="0" destOrd="0" parTransId="{DF8438F1-9DB5-4559-8EF5-A2DA0974175C}" sibTransId="{129B58A9-F85D-4444-B17B-9B3ED81DC8A4}"/>
    <dgm:cxn modelId="{FB014648-0729-4D74-91C4-230F275BEA58}" type="presOf" srcId="{72891F2F-45BE-4D7B-A407-62F75F4BB3B5}" destId="{B6D58C74-0E69-4E0F-BF1A-40B20F4B6D49}" srcOrd="0" destOrd="0" presId="urn:diagrams.loki3.com/BracketList"/>
    <dgm:cxn modelId="{E0A97678-E1BC-4F8C-A348-83AB64688BA1}" type="presOf" srcId="{540B1158-74A3-4F82-A297-7D99E6766034}" destId="{232BFCDC-55AF-4CFB-841D-29971EA21794}" srcOrd="0" destOrd="0" presId="urn:diagrams.loki3.com/BracketList"/>
    <dgm:cxn modelId="{CDEA5D7B-95DD-4B8F-B699-613C338287EA}" srcId="{574D5364-624B-4223-9275-3DE1AAA2E14E}" destId="{66ED6CC6-6D96-4B11-A5BC-601B02060724}" srcOrd="0" destOrd="0" parTransId="{5A535832-39ED-41D4-A3D6-9743913568A2}" sibTransId="{B1DC5CB2-D7FA-4A5F-8162-51C60600668C}"/>
    <dgm:cxn modelId="{E71A0581-EA94-4367-94D8-3EA86B997C9C}" type="presOf" srcId="{ECDF8351-3047-4E62-9BFC-E8C37BE27AA0}" destId="{89FD85B2-A134-4C39-B8FF-96527EE29830}" srcOrd="0" destOrd="0" presId="urn:diagrams.loki3.com/BracketList"/>
    <dgm:cxn modelId="{52990384-4B06-48C6-89D1-6360A122FDC1}" type="presOf" srcId="{574D5364-624B-4223-9275-3DE1AAA2E14E}" destId="{B8A9A6AB-79CF-4502-9F1E-7EF48CE2D200}" srcOrd="0" destOrd="0" presId="urn:diagrams.loki3.com/BracketList"/>
    <dgm:cxn modelId="{EE57628D-64E4-4092-B5B2-CBA97D5C7DDF}" type="presOf" srcId="{4AEBF17F-B9B1-4231-9FD7-7122C08254A3}" destId="{D1B1E25D-1F38-4F71-81C7-C3FE8FEDA080}" srcOrd="0" destOrd="0" presId="urn:diagrams.loki3.com/BracketList"/>
    <dgm:cxn modelId="{2C931094-45FC-4CAC-9CFE-9310D4ECDA09}" type="presOf" srcId="{A108A857-E8B6-4065-B35F-D6B8F0AF8A87}" destId="{BC7438DA-2C8C-4E02-B5CB-6A328DA3BDC9}" srcOrd="0" destOrd="0" presId="urn:diagrams.loki3.com/BracketList"/>
    <dgm:cxn modelId="{6340C799-36BE-4A37-9A25-AC6FEFC84D94}" type="presOf" srcId="{D142E915-A857-480B-8931-C624001FF67F}" destId="{1DEDE5E6-7974-4200-9D89-83AD3BD03945}" srcOrd="0" destOrd="0" presId="urn:diagrams.loki3.com/BracketList"/>
    <dgm:cxn modelId="{D92172A8-6919-41C8-A7F5-9AFE0EF67210}" srcId="{8EEA5499-CEC6-4E26-BE72-6DCA66F0DB64}" destId="{D142E915-A857-480B-8931-C624001FF67F}" srcOrd="1" destOrd="0" parTransId="{2DCEEAE2-A123-4004-B0F0-3ECBAE559162}" sibTransId="{94E4ADE6-7241-42E6-A1AA-96698121729A}"/>
    <dgm:cxn modelId="{294252CC-8BB9-40AA-9B9E-21C2F13875AD}" type="presOf" srcId="{C4233439-FE95-48D7-9162-34B003E12A55}" destId="{0EFDC6BB-9B7D-4EDE-AE86-91DED49057CC}" srcOrd="0" destOrd="0" presId="urn:diagrams.loki3.com/BracketList"/>
    <dgm:cxn modelId="{17C77ED0-856B-4FB0-9642-21EBC347AEA5}" type="presOf" srcId="{8EEA5499-CEC6-4E26-BE72-6DCA66F0DB64}" destId="{1BF8EE3E-8F2E-4026-976A-BD90D9BA8598}" srcOrd="0" destOrd="0" presId="urn:diagrams.loki3.com/BracketList"/>
    <dgm:cxn modelId="{0971A5FC-955E-4153-AB79-FF8A256504CC}" srcId="{8EEA5499-CEC6-4E26-BE72-6DCA66F0DB64}" destId="{574D5364-624B-4223-9275-3DE1AAA2E14E}" srcOrd="4" destOrd="0" parTransId="{87692AEF-10BE-499F-AE80-711697FEDB52}" sibTransId="{70473EAC-51BA-4068-863E-7AAD43E70B94}"/>
    <dgm:cxn modelId="{6FA21EFE-69D5-4DA6-A4FA-F9ECF1A724E1}" type="presOf" srcId="{5BD4938B-4438-455C-92C8-3E315212D272}" destId="{4C7922A8-3526-424A-B92C-D484C46D289F}" srcOrd="0" destOrd="0" presId="urn:diagrams.loki3.com/BracketList"/>
    <dgm:cxn modelId="{A237E4AE-A794-4A83-AC92-EB8F4DB48D4B}" type="presParOf" srcId="{1BF8EE3E-8F2E-4026-976A-BD90D9BA8598}" destId="{CCE45455-470B-4229-B3AE-F2C9AC05CD61}" srcOrd="0" destOrd="0" presId="urn:diagrams.loki3.com/BracketList"/>
    <dgm:cxn modelId="{E6139E90-72C9-45E6-A3C9-966A502E6526}" type="presParOf" srcId="{CCE45455-470B-4229-B3AE-F2C9AC05CD61}" destId="{89FD85B2-A134-4C39-B8FF-96527EE29830}" srcOrd="0" destOrd="0" presId="urn:diagrams.loki3.com/BracketList"/>
    <dgm:cxn modelId="{9E6FB4D2-B5B8-4814-BDD5-122103A57AF9}" type="presParOf" srcId="{CCE45455-470B-4229-B3AE-F2C9AC05CD61}" destId="{64FD7FC7-D52C-4177-8985-30E2A5A6D2DB}" srcOrd="1" destOrd="0" presId="urn:diagrams.loki3.com/BracketList"/>
    <dgm:cxn modelId="{33E118DA-6DCD-472A-8591-308847D1F0DD}" type="presParOf" srcId="{CCE45455-470B-4229-B3AE-F2C9AC05CD61}" destId="{C3E5F040-BE83-4322-B0C7-95ED9A7E387B}" srcOrd="2" destOrd="0" presId="urn:diagrams.loki3.com/BracketList"/>
    <dgm:cxn modelId="{24B9974A-1EBF-4C91-9763-CFA274E9B955}" type="presParOf" srcId="{CCE45455-470B-4229-B3AE-F2C9AC05CD61}" destId="{232BFCDC-55AF-4CFB-841D-29971EA21794}" srcOrd="3" destOrd="0" presId="urn:diagrams.loki3.com/BracketList"/>
    <dgm:cxn modelId="{5C352819-5049-447E-BE95-129F12E53DEA}" type="presParOf" srcId="{1BF8EE3E-8F2E-4026-976A-BD90D9BA8598}" destId="{BE1F428F-55C4-449A-AA1B-16B850099307}" srcOrd="1" destOrd="0" presId="urn:diagrams.loki3.com/BracketList"/>
    <dgm:cxn modelId="{818A8C29-FDEA-4FC5-8169-3C2A6C7E02B5}" type="presParOf" srcId="{1BF8EE3E-8F2E-4026-976A-BD90D9BA8598}" destId="{CF1BE225-A690-4D4A-97E0-4C5C68F7088E}" srcOrd="2" destOrd="0" presId="urn:diagrams.loki3.com/BracketList"/>
    <dgm:cxn modelId="{70FCC7B6-882B-461B-A475-BEB59BA75FF5}" type="presParOf" srcId="{CF1BE225-A690-4D4A-97E0-4C5C68F7088E}" destId="{1DEDE5E6-7974-4200-9D89-83AD3BD03945}" srcOrd="0" destOrd="0" presId="urn:diagrams.loki3.com/BracketList"/>
    <dgm:cxn modelId="{5EA60F0A-43F6-4FDD-955E-E064D4389846}" type="presParOf" srcId="{CF1BE225-A690-4D4A-97E0-4C5C68F7088E}" destId="{83E9CB3B-28C1-4349-B01E-E21957C2930B}" srcOrd="1" destOrd="0" presId="urn:diagrams.loki3.com/BracketList"/>
    <dgm:cxn modelId="{436C0A49-CB4C-4CC7-969F-7984B69C35BB}" type="presParOf" srcId="{CF1BE225-A690-4D4A-97E0-4C5C68F7088E}" destId="{14F72DA8-ED2C-4996-8CF6-49C635A43C90}" srcOrd="2" destOrd="0" presId="urn:diagrams.loki3.com/BracketList"/>
    <dgm:cxn modelId="{901DB4A1-56CB-457F-A9FB-7CC44BC1F539}" type="presParOf" srcId="{CF1BE225-A690-4D4A-97E0-4C5C68F7088E}" destId="{BC7438DA-2C8C-4E02-B5CB-6A328DA3BDC9}" srcOrd="3" destOrd="0" presId="urn:diagrams.loki3.com/BracketList"/>
    <dgm:cxn modelId="{35F03140-1B2A-43A8-AF86-D1C43FA6051A}" type="presParOf" srcId="{1BF8EE3E-8F2E-4026-976A-BD90D9BA8598}" destId="{56572BBB-45D9-4E94-96AB-4AABA444D7DA}" srcOrd="3" destOrd="0" presId="urn:diagrams.loki3.com/BracketList"/>
    <dgm:cxn modelId="{7A2D2630-460B-48D0-B035-9F1FE5D28918}" type="presParOf" srcId="{1BF8EE3E-8F2E-4026-976A-BD90D9BA8598}" destId="{5C864279-511E-4972-AD4B-49BCA2B9417F}" srcOrd="4" destOrd="0" presId="urn:diagrams.loki3.com/BracketList"/>
    <dgm:cxn modelId="{FDF16D3F-539B-4C22-AF91-FD42F520BC9B}" type="presParOf" srcId="{5C864279-511E-4972-AD4B-49BCA2B9417F}" destId="{D1B1E25D-1F38-4F71-81C7-C3FE8FEDA080}" srcOrd="0" destOrd="0" presId="urn:diagrams.loki3.com/BracketList"/>
    <dgm:cxn modelId="{AF21E610-587B-4DBE-BFC9-7683B7F04794}" type="presParOf" srcId="{5C864279-511E-4972-AD4B-49BCA2B9417F}" destId="{07F69CBA-212E-4B7F-908D-7C73923B13EA}" srcOrd="1" destOrd="0" presId="urn:diagrams.loki3.com/BracketList"/>
    <dgm:cxn modelId="{D2E15753-681F-48A6-93E0-BBEBBE3EF0BE}" type="presParOf" srcId="{5C864279-511E-4972-AD4B-49BCA2B9417F}" destId="{A253820E-658E-40CD-B684-878853B96791}" srcOrd="2" destOrd="0" presId="urn:diagrams.loki3.com/BracketList"/>
    <dgm:cxn modelId="{78185E2F-658F-405B-8921-E81B82C34B4C}" type="presParOf" srcId="{5C864279-511E-4972-AD4B-49BCA2B9417F}" destId="{0EFDC6BB-9B7D-4EDE-AE86-91DED49057CC}" srcOrd="3" destOrd="0" presId="urn:diagrams.loki3.com/BracketList"/>
    <dgm:cxn modelId="{8AB5E364-47C9-4B9D-871D-235B30AC2B5A}" type="presParOf" srcId="{1BF8EE3E-8F2E-4026-976A-BD90D9BA8598}" destId="{197DE4FB-CF02-4514-98E8-B10A4AD27DB4}" srcOrd="5" destOrd="0" presId="urn:diagrams.loki3.com/BracketList"/>
    <dgm:cxn modelId="{3BA23EC0-6DF5-4202-9D38-C4EDD817D67D}" type="presParOf" srcId="{1BF8EE3E-8F2E-4026-976A-BD90D9BA8598}" destId="{ED010888-1FA8-40D9-B592-86F77031BCF0}" srcOrd="6" destOrd="0" presId="urn:diagrams.loki3.com/BracketList"/>
    <dgm:cxn modelId="{06320927-B3EA-43E2-B306-F03CC2D01485}" type="presParOf" srcId="{ED010888-1FA8-40D9-B592-86F77031BCF0}" destId="{B6D58C74-0E69-4E0F-BF1A-40B20F4B6D49}" srcOrd="0" destOrd="0" presId="urn:diagrams.loki3.com/BracketList"/>
    <dgm:cxn modelId="{0BC61E33-A119-452D-96B0-C3D9B5C691E2}" type="presParOf" srcId="{ED010888-1FA8-40D9-B592-86F77031BCF0}" destId="{33E68C88-D04D-4E44-A63C-01B982A37ECE}" srcOrd="1" destOrd="0" presId="urn:diagrams.loki3.com/BracketList"/>
    <dgm:cxn modelId="{255FAFD7-9EE3-441F-96DD-B8C357C99A6F}" type="presParOf" srcId="{ED010888-1FA8-40D9-B592-86F77031BCF0}" destId="{EDB26DAA-5CE5-4BD0-981F-8B50BC4A3596}" srcOrd="2" destOrd="0" presId="urn:diagrams.loki3.com/BracketList"/>
    <dgm:cxn modelId="{E6DB77F2-9555-49D5-8E3B-65D25FB19132}" type="presParOf" srcId="{ED010888-1FA8-40D9-B592-86F77031BCF0}" destId="{4C7922A8-3526-424A-B92C-D484C46D289F}" srcOrd="3" destOrd="0" presId="urn:diagrams.loki3.com/BracketList"/>
    <dgm:cxn modelId="{23254009-7D99-4F66-8DC1-3A5BAE54E9EE}" type="presParOf" srcId="{1BF8EE3E-8F2E-4026-976A-BD90D9BA8598}" destId="{8A0F7469-AF87-4EBA-B7ED-3FD4F29B93A7}" srcOrd="7" destOrd="0" presId="urn:diagrams.loki3.com/BracketList"/>
    <dgm:cxn modelId="{6715C0EE-50C5-47BF-92CC-D35BDB1D5B50}" type="presParOf" srcId="{1BF8EE3E-8F2E-4026-976A-BD90D9BA8598}" destId="{773A25BD-904B-4625-A6A5-E498969F54BF}" srcOrd="8" destOrd="0" presId="urn:diagrams.loki3.com/BracketList"/>
    <dgm:cxn modelId="{6A58F750-9C04-4F52-AF64-AA59431C078E}" type="presParOf" srcId="{773A25BD-904B-4625-A6A5-E498969F54BF}" destId="{B8A9A6AB-79CF-4502-9F1E-7EF48CE2D200}" srcOrd="0" destOrd="0" presId="urn:diagrams.loki3.com/BracketList"/>
    <dgm:cxn modelId="{76F5CDEB-5134-4800-9383-EA8624D7B39F}" type="presParOf" srcId="{773A25BD-904B-4625-A6A5-E498969F54BF}" destId="{1F984E7F-F674-41F7-842A-A325D6557402}" srcOrd="1" destOrd="0" presId="urn:diagrams.loki3.com/BracketList"/>
    <dgm:cxn modelId="{23AB9B4B-DF08-4538-85DE-ED60B80D4B71}" type="presParOf" srcId="{773A25BD-904B-4625-A6A5-E498969F54BF}" destId="{68D761AA-0EE2-404C-B8A5-1007CD1BE3DE}" srcOrd="2" destOrd="0" presId="urn:diagrams.loki3.com/BracketList"/>
    <dgm:cxn modelId="{06C0F6D3-A4E8-4BFE-8F53-B954CA8FD0CB}" type="presParOf" srcId="{773A25BD-904B-4625-A6A5-E498969F54BF}" destId="{2AD85249-A164-4375-969B-E4F7E7ABA35B}"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9F5737-1A6E-4E65-A3ED-F563570013A0}" type="doc">
      <dgm:prSet loTypeId="urn:microsoft.com/office/officeart/2005/8/layout/process1" loCatId="process" qsTypeId="urn:microsoft.com/office/officeart/2005/8/quickstyle/simple1" qsCatId="simple" csTypeId="urn:microsoft.com/office/officeart/2005/8/colors/accent2_1" csCatId="accent2" phldr="1"/>
      <dgm:spPr/>
    </dgm:pt>
    <dgm:pt modelId="{1754BDCC-3ECC-47B7-94BC-FAF180F2CEF6}">
      <dgm:prSet phldrT="[Text]" custT="1"/>
      <dgm:spPr/>
      <dgm:t>
        <a:bodyPr/>
        <a:lstStyle/>
        <a:p>
          <a:r>
            <a:rPr lang="en-GB" sz="1200" dirty="0"/>
            <a:t>Variation in probation samples, suicide definitions and rate calculations</a:t>
          </a:r>
        </a:p>
      </dgm:t>
    </dgm:pt>
    <dgm:pt modelId="{263E2D49-A6CE-4FFC-A903-DC3B7115A478}" type="parTrans" cxnId="{BADB1D00-AE7C-44E6-9C67-3450CDF7CC3A}">
      <dgm:prSet/>
      <dgm:spPr/>
      <dgm:t>
        <a:bodyPr/>
        <a:lstStyle/>
        <a:p>
          <a:endParaRPr lang="en-GB"/>
        </a:p>
      </dgm:t>
    </dgm:pt>
    <dgm:pt modelId="{A1B621DF-A736-4E4E-B793-5BF6E0516132}" type="sibTrans" cxnId="{BADB1D00-AE7C-44E6-9C67-3450CDF7CC3A}">
      <dgm:prSet/>
      <dgm:spPr/>
      <dgm:t>
        <a:bodyPr/>
        <a:lstStyle/>
        <a:p>
          <a:endParaRPr lang="en-GB"/>
        </a:p>
      </dgm:t>
    </dgm:pt>
    <dgm:pt modelId="{2283760C-DEE5-4C6D-8982-266A72B6C625}">
      <dgm:prSet phldrT="[Text]" custT="1"/>
      <dgm:spPr/>
      <dgm:t>
        <a:bodyPr/>
        <a:lstStyle/>
        <a:p>
          <a:r>
            <a:rPr lang="en-GB" sz="1200" dirty="0"/>
            <a:t>Heterogeneity of probation population </a:t>
          </a:r>
        </a:p>
      </dgm:t>
    </dgm:pt>
    <dgm:pt modelId="{6CAAD65B-6DAF-4D36-B766-6DC49B2887BD}" type="parTrans" cxnId="{54F3E118-6EE1-4AAE-98F1-7B26049B51C4}">
      <dgm:prSet/>
      <dgm:spPr/>
      <dgm:t>
        <a:bodyPr/>
        <a:lstStyle/>
        <a:p>
          <a:endParaRPr lang="en-GB"/>
        </a:p>
      </dgm:t>
    </dgm:pt>
    <dgm:pt modelId="{FF137096-34C6-4E0C-A3B9-C7BD14B2C927}" type="sibTrans" cxnId="{54F3E118-6EE1-4AAE-98F1-7B26049B51C4}">
      <dgm:prSet/>
      <dgm:spPr/>
      <dgm:t>
        <a:bodyPr/>
        <a:lstStyle/>
        <a:p>
          <a:endParaRPr lang="en-GB"/>
        </a:p>
      </dgm:t>
    </dgm:pt>
    <dgm:pt modelId="{7A66D145-8B8C-4E31-9FB5-4CD2B8CE5F97}">
      <dgm:prSet phldrT="[Text]" custT="1"/>
      <dgm:spPr/>
      <dgm:t>
        <a:bodyPr/>
        <a:lstStyle/>
        <a:p>
          <a:r>
            <a:rPr lang="en-GB" sz="1200" dirty="0"/>
            <a:t>Poor quality probation data in UK</a:t>
          </a:r>
        </a:p>
      </dgm:t>
    </dgm:pt>
    <dgm:pt modelId="{99FEDD05-AFEE-4CD8-961E-2F487BAA2FF5}" type="parTrans" cxnId="{BA80BAF2-A2AA-4987-BD47-F316185ADA8A}">
      <dgm:prSet/>
      <dgm:spPr/>
      <dgm:t>
        <a:bodyPr/>
        <a:lstStyle/>
        <a:p>
          <a:endParaRPr lang="en-GB"/>
        </a:p>
      </dgm:t>
    </dgm:pt>
    <dgm:pt modelId="{2C0E444C-2793-4BFC-B371-AE16833A6A7B}" type="sibTrans" cxnId="{BA80BAF2-A2AA-4987-BD47-F316185ADA8A}">
      <dgm:prSet/>
      <dgm:spPr/>
      <dgm:t>
        <a:bodyPr/>
        <a:lstStyle/>
        <a:p>
          <a:endParaRPr lang="en-GB"/>
        </a:p>
      </dgm:t>
    </dgm:pt>
    <dgm:pt modelId="{4D1DD865-46F0-443A-B26F-9370F4934B2B}">
      <dgm:prSet phldrT="[Text]" custT="1"/>
      <dgm:spPr/>
      <dgm:t>
        <a:bodyPr/>
        <a:lstStyle/>
        <a:p>
          <a:r>
            <a:rPr lang="en-GB" sz="1200" dirty="0"/>
            <a:t>Self-reported data – underestimates and selection bias</a:t>
          </a:r>
        </a:p>
      </dgm:t>
    </dgm:pt>
    <dgm:pt modelId="{98AA9AAD-6DE7-4618-AF0D-15AC9CA4DE20}" type="parTrans" cxnId="{E965439F-2AC6-4F26-AAE2-A46CC083FB66}">
      <dgm:prSet/>
      <dgm:spPr/>
      <dgm:t>
        <a:bodyPr/>
        <a:lstStyle/>
        <a:p>
          <a:endParaRPr lang="en-GB"/>
        </a:p>
      </dgm:t>
    </dgm:pt>
    <dgm:pt modelId="{62556BF6-3266-4460-8E79-D89F7BD3D128}" type="sibTrans" cxnId="{E965439F-2AC6-4F26-AAE2-A46CC083FB66}">
      <dgm:prSet/>
      <dgm:spPr/>
      <dgm:t>
        <a:bodyPr/>
        <a:lstStyle/>
        <a:p>
          <a:endParaRPr lang="en-GB"/>
        </a:p>
      </dgm:t>
    </dgm:pt>
    <dgm:pt modelId="{F79E4A7E-4457-47E7-B0E4-F59188B14BE3}">
      <dgm:prSet phldrT="[Text]" custT="1"/>
      <dgm:spPr/>
      <dgm:t>
        <a:bodyPr/>
        <a:lstStyle/>
        <a:p>
          <a:r>
            <a:rPr lang="en-GB" sz="1200" dirty="0"/>
            <a:t>Limited comparability and generalisability </a:t>
          </a:r>
        </a:p>
      </dgm:t>
    </dgm:pt>
    <dgm:pt modelId="{22CCC778-A000-4AE1-9D52-729E33FE9D41}" type="parTrans" cxnId="{21ADBE6E-BA5A-45F7-8A9F-259D4259D2A1}">
      <dgm:prSet/>
      <dgm:spPr/>
      <dgm:t>
        <a:bodyPr/>
        <a:lstStyle/>
        <a:p>
          <a:endParaRPr lang="en-GB"/>
        </a:p>
      </dgm:t>
    </dgm:pt>
    <dgm:pt modelId="{DFC84F3B-8698-4717-A84E-9D4B00BBDA03}" type="sibTrans" cxnId="{21ADBE6E-BA5A-45F7-8A9F-259D4259D2A1}">
      <dgm:prSet/>
      <dgm:spPr/>
      <dgm:t>
        <a:bodyPr/>
        <a:lstStyle/>
        <a:p>
          <a:endParaRPr lang="en-GB"/>
        </a:p>
      </dgm:t>
    </dgm:pt>
    <dgm:pt modelId="{76917F2D-B3D6-403B-9E80-C0257748CCBF}" type="pres">
      <dgm:prSet presAssocID="{7B9F5737-1A6E-4E65-A3ED-F563570013A0}" presName="Name0" presStyleCnt="0">
        <dgm:presLayoutVars>
          <dgm:dir/>
          <dgm:resizeHandles val="exact"/>
        </dgm:presLayoutVars>
      </dgm:prSet>
      <dgm:spPr/>
    </dgm:pt>
    <dgm:pt modelId="{3DC57E7E-9D86-4490-BACB-97133FEEF9CB}" type="pres">
      <dgm:prSet presAssocID="{1754BDCC-3ECC-47B7-94BC-FAF180F2CEF6}" presName="node" presStyleLbl="node1" presStyleIdx="0" presStyleCnt="5">
        <dgm:presLayoutVars>
          <dgm:bulletEnabled val="1"/>
        </dgm:presLayoutVars>
      </dgm:prSet>
      <dgm:spPr/>
    </dgm:pt>
    <dgm:pt modelId="{E028750B-BCEB-4CDD-A3D2-ED96E7B01FA5}" type="pres">
      <dgm:prSet presAssocID="{A1B621DF-A736-4E4E-B793-5BF6E0516132}" presName="sibTrans" presStyleLbl="sibTrans2D1" presStyleIdx="0" presStyleCnt="4"/>
      <dgm:spPr/>
    </dgm:pt>
    <dgm:pt modelId="{AC5538E0-E8BE-44A1-9F4A-F9F1E22E8C16}" type="pres">
      <dgm:prSet presAssocID="{A1B621DF-A736-4E4E-B793-5BF6E0516132}" presName="connectorText" presStyleLbl="sibTrans2D1" presStyleIdx="0" presStyleCnt="4"/>
      <dgm:spPr/>
    </dgm:pt>
    <dgm:pt modelId="{0CA5E367-C697-4DF6-B556-FEA390F46C9A}" type="pres">
      <dgm:prSet presAssocID="{2283760C-DEE5-4C6D-8982-266A72B6C625}" presName="node" presStyleLbl="node1" presStyleIdx="1" presStyleCnt="5">
        <dgm:presLayoutVars>
          <dgm:bulletEnabled val="1"/>
        </dgm:presLayoutVars>
      </dgm:prSet>
      <dgm:spPr/>
    </dgm:pt>
    <dgm:pt modelId="{57BA5DE9-BB24-45CC-88ED-F41ACD885FEC}" type="pres">
      <dgm:prSet presAssocID="{FF137096-34C6-4E0C-A3B9-C7BD14B2C927}" presName="sibTrans" presStyleLbl="sibTrans2D1" presStyleIdx="1" presStyleCnt="4"/>
      <dgm:spPr/>
    </dgm:pt>
    <dgm:pt modelId="{58A9DCD0-A183-4E75-B39A-5F9041620933}" type="pres">
      <dgm:prSet presAssocID="{FF137096-34C6-4E0C-A3B9-C7BD14B2C927}" presName="connectorText" presStyleLbl="sibTrans2D1" presStyleIdx="1" presStyleCnt="4"/>
      <dgm:spPr/>
    </dgm:pt>
    <dgm:pt modelId="{61D37CA2-D164-4E9F-A5B3-A30C86423F84}" type="pres">
      <dgm:prSet presAssocID="{4D1DD865-46F0-443A-B26F-9370F4934B2B}" presName="node" presStyleLbl="node1" presStyleIdx="2" presStyleCnt="5">
        <dgm:presLayoutVars>
          <dgm:bulletEnabled val="1"/>
        </dgm:presLayoutVars>
      </dgm:prSet>
      <dgm:spPr/>
    </dgm:pt>
    <dgm:pt modelId="{4625AA61-73B6-4420-89D0-BDEE0546DA20}" type="pres">
      <dgm:prSet presAssocID="{62556BF6-3266-4460-8E79-D89F7BD3D128}" presName="sibTrans" presStyleLbl="sibTrans2D1" presStyleIdx="2" presStyleCnt="4"/>
      <dgm:spPr/>
    </dgm:pt>
    <dgm:pt modelId="{886DFFD5-CC78-49F5-BD41-9CB064713AC0}" type="pres">
      <dgm:prSet presAssocID="{62556BF6-3266-4460-8E79-D89F7BD3D128}" presName="connectorText" presStyleLbl="sibTrans2D1" presStyleIdx="2" presStyleCnt="4"/>
      <dgm:spPr/>
    </dgm:pt>
    <dgm:pt modelId="{3D4127F0-F2A3-4FE2-8D95-651BB596903F}" type="pres">
      <dgm:prSet presAssocID="{7A66D145-8B8C-4E31-9FB5-4CD2B8CE5F97}" presName="node" presStyleLbl="node1" presStyleIdx="3" presStyleCnt="5">
        <dgm:presLayoutVars>
          <dgm:bulletEnabled val="1"/>
        </dgm:presLayoutVars>
      </dgm:prSet>
      <dgm:spPr/>
    </dgm:pt>
    <dgm:pt modelId="{CB422BA2-5B9A-4119-9FEC-B85FAD20D47B}" type="pres">
      <dgm:prSet presAssocID="{2C0E444C-2793-4BFC-B371-AE16833A6A7B}" presName="sibTrans" presStyleLbl="sibTrans2D1" presStyleIdx="3" presStyleCnt="4"/>
      <dgm:spPr/>
    </dgm:pt>
    <dgm:pt modelId="{A1B3F4D3-6176-4165-9E1C-1F5B56675195}" type="pres">
      <dgm:prSet presAssocID="{2C0E444C-2793-4BFC-B371-AE16833A6A7B}" presName="connectorText" presStyleLbl="sibTrans2D1" presStyleIdx="3" presStyleCnt="4"/>
      <dgm:spPr/>
    </dgm:pt>
    <dgm:pt modelId="{C33897FB-4D13-4018-90B7-9641AEF73A88}" type="pres">
      <dgm:prSet presAssocID="{F79E4A7E-4457-47E7-B0E4-F59188B14BE3}" presName="node" presStyleLbl="node1" presStyleIdx="4" presStyleCnt="5">
        <dgm:presLayoutVars>
          <dgm:bulletEnabled val="1"/>
        </dgm:presLayoutVars>
      </dgm:prSet>
      <dgm:spPr/>
    </dgm:pt>
  </dgm:ptLst>
  <dgm:cxnLst>
    <dgm:cxn modelId="{BADB1D00-AE7C-44E6-9C67-3450CDF7CC3A}" srcId="{7B9F5737-1A6E-4E65-A3ED-F563570013A0}" destId="{1754BDCC-3ECC-47B7-94BC-FAF180F2CEF6}" srcOrd="0" destOrd="0" parTransId="{263E2D49-A6CE-4FFC-A903-DC3B7115A478}" sibTransId="{A1B621DF-A736-4E4E-B793-5BF6E0516132}"/>
    <dgm:cxn modelId="{266B2202-CEBE-4161-8145-7FC8603EE0EF}" type="presOf" srcId="{7B9F5737-1A6E-4E65-A3ED-F563570013A0}" destId="{76917F2D-B3D6-403B-9E80-C0257748CCBF}" srcOrd="0" destOrd="0" presId="urn:microsoft.com/office/officeart/2005/8/layout/process1"/>
    <dgm:cxn modelId="{C945BD05-97CE-4B6B-8151-A27FEB85CE65}" type="presOf" srcId="{2C0E444C-2793-4BFC-B371-AE16833A6A7B}" destId="{CB422BA2-5B9A-4119-9FEC-B85FAD20D47B}" srcOrd="0" destOrd="0" presId="urn:microsoft.com/office/officeart/2005/8/layout/process1"/>
    <dgm:cxn modelId="{570DDB08-4D3D-47B5-8435-12C30ECF0DAD}" type="presOf" srcId="{FF137096-34C6-4E0C-A3B9-C7BD14B2C927}" destId="{57BA5DE9-BB24-45CC-88ED-F41ACD885FEC}" srcOrd="0" destOrd="0" presId="urn:microsoft.com/office/officeart/2005/8/layout/process1"/>
    <dgm:cxn modelId="{35D77114-772F-4B98-A5E8-28C2BA05E1CA}" type="presOf" srcId="{2283760C-DEE5-4C6D-8982-266A72B6C625}" destId="{0CA5E367-C697-4DF6-B556-FEA390F46C9A}" srcOrd="0" destOrd="0" presId="urn:microsoft.com/office/officeart/2005/8/layout/process1"/>
    <dgm:cxn modelId="{54F3E118-6EE1-4AAE-98F1-7B26049B51C4}" srcId="{7B9F5737-1A6E-4E65-A3ED-F563570013A0}" destId="{2283760C-DEE5-4C6D-8982-266A72B6C625}" srcOrd="1" destOrd="0" parTransId="{6CAAD65B-6DAF-4D36-B766-6DC49B2887BD}" sibTransId="{FF137096-34C6-4E0C-A3B9-C7BD14B2C927}"/>
    <dgm:cxn modelId="{1B39091E-EBFE-4773-ABEA-BDBA6781BBF9}" type="presOf" srcId="{1754BDCC-3ECC-47B7-94BC-FAF180F2CEF6}" destId="{3DC57E7E-9D86-4490-BACB-97133FEEF9CB}" srcOrd="0" destOrd="0" presId="urn:microsoft.com/office/officeart/2005/8/layout/process1"/>
    <dgm:cxn modelId="{03BF8D35-3F3E-4C2A-B792-C5D04DF9CF1C}" type="presOf" srcId="{A1B621DF-A736-4E4E-B793-5BF6E0516132}" destId="{AC5538E0-E8BE-44A1-9F4A-F9F1E22E8C16}" srcOrd="1" destOrd="0" presId="urn:microsoft.com/office/officeart/2005/8/layout/process1"/>
    <dgm:cxn modelId="{D36ABB60-2CFF-4440-BAE6-99D061D8551F}" type="presOf" srcId="{A1B621DF-A736-4E4E-B793-5BF6E0516132}" destId="{E028750B-BCEB-4CDD-A3D2-ED96E7B01FA5}" srcOrd="0" destOrd="0" presId="urn:microsoft.com/office/officeart/2005/8/layout/process1"/>
    <dgm:cxn modelId="{21ADBE6E-BA5A-45F7-8A9F-259D4259D2A1}" srcId="{7B9F5737-1A6E-4E65-A3ED-F563570013A0}" destId="{F79E4A7E-4457-47E7-B0E4-F59188B14BE3}" srcOrd="4" destOrd="0" parTransId="{22CCC778-A000-4AE1-9D52-729E33FE9D41}" sibTransId="{DFC84F3B-8698-4717-A84E-9D4B00BBDA03}"/>
    <dgm:cxn modelId="{BCD35252-B1C3-4202-B7CB-A71F7C9A08A5}" type="presOf" srcId="{2C0E444C-2793-4BFC-B371-AE16833A6A7B}" destId="{A1B3F4D3-6176-4165-9E1C-1F5B56675195}" srcOrd="1" destOrd="0" presId="urn:microsoft.com/office/officeart/2005/8/layout/process1"/>
    <dgm:cxn modelId="{9656DC55-6AC7-4494-B766-CF2159CB8487}" type="presOf" srcId="{7A66D145-8B8C-4E31-9FB5-4CD2B8CE5F97}" destId="{3D4127F0-F2A3-4FE2-8D95-651BB596903F}" srcOrd="0" destOrd="0" presId="urn:microsoft.com/office/officeart/2005/8/layout/process1"/>
    <dgm:cxn modelId="{E965439F-2AC6-4F26-AAE2-A46CC083FB66}" srcId="{7B9F5737-1A6E-4E65-A3ED-F563570013A0}" destId="{4D1DD865-46F0-443A-B26F-9370F4934B2B}" srcOrd="2" destOrd="0" parTransId="{98AA9AAD-6DE7-4618-AF0D-15AC9CA4DE20}" sibTransId="{62556BF6-3266-4460-8E79-D89F7BD3D128}"/>
    <dgm:cxn modelId="{3D5ACDB5-246D-4FDA-9048-410E91FB3919}" type="presOf" srcId="{FF137096-34C6-4E0C-A3B9-C7BD14B2C927}" destId="{58A9DCD0-A183-4E75-B39A-5F9041620933}" srcOrd="1" destOrd="0" presId="urn:microsoft.com/office/officeart/2005/8/layout/process1"/>
    <dgm:cxn modelId="{379D6FB8-5E6A-4F11-A8ED-1634A5CE5B47}" type="presOf" srcId="{62556BF6-3266-4460-8E79-D89F7BD3D128}" destId="{886DFFD5-CC78-49F5-BD41-9CB064713AC0}" srcOrd="1" destOrd="0" presId="urn:microsoft.com/office/officeart/2005/8/layout/process1"/>
    <dgm:cxn modelId="{CEAEB6C2-6E3E-4090-8C72-EB05B143B791}" type="presOf" srcId="{62556BF6-3266-4460-8E79-D89F7BD3D128}" destId="{4625AA61-73B6-4420-89D0-BDEE0546DA20}" srcOrd="0" destOrd="0" presId="urn:microsoft.com/office/officeart/2005/8/layout/process1"/>
    <dgm:cxn modelId="{13460BCE-EB6F-498E-8FD1-60391ADBB107}" type="presOf" srcId="{4D1DD865-46F0-443A-B26F-9370F4934B2B}" destId="{61D37CA2-D164-4E9F-A5B3-A30C86423F84}" srcOrd="0" destOrd="0" presId="urn:microsoft.com/office/officeart/2005/8/layout/process1"/>
    <dgm:cxn modelId="{F907CFDC-6CD2-4227-9B24-76FFB10AC015}" type="presOf" srcId="{F79E4A7E-4457-47E7-B0E4-F59188B14BE3}" destId="{C33897FB-4D13-4018-90B7-9641AEF73A88}" srcOrd="0" destOrd="0" presId="urn:microsoft.com/office/officeart/2005/8/layout/process1"/>
    <dgm:cxn modelId="{BA80BAF2-A2AA-4987-BD47-F316185ADA8A}" srcId="{7B9F5737-1A6E-4E65-A3ED-F563570013A0}" destId="{7A66D145-8B8C-4E31-9FB5-4CD2B8CE5F97}" srcOrd="3" destOrd="0" parTransId="{99FEDD05-AFEE-4CD8-961E-2F487BAA2FF5}" sibTransId="{2C0E444C-2793-4BFC-B371-AE16833A6A7B}"/>
    <dgm:cxn modelId="{1C8E3EB7-5073-4A17-8854-26D33BC6F0FF}" type="presParOf" srcId="{76917F2D-B3D6-403B-9E80-C0257748CCBF}" destId="{3DC57E7E-9D86-4490-BACB-97133FEEF9CB}" srcOrd="0" destOrd="0" presId="urn:microsoft.com/office/officeart/2005/8/layout/process1"/>
    <dgm:cxn modelId="{F340BAE3-AB0F-4AD6-BDAC-F3C4DCA22AB4}" type="presParOf" srcId="{76917F2D-B3D6-403B-9E80-C0257748CCBF}" destId="{E028750B-BCEB-4CDD-A3D2-ED96E7B01FA5}" srcOrd="1" destOrd="0" presId="urn:microsoft.com/office/officeart/2005/8/layout/process1"/>
    <dgm:cxn modelId="{3C7B4A68-C4D5-409E-9015-9F66F674C2AC}" type="presParOf" srcId="{E028750B-BCEB-4CDD-A3D2-ED96E7B01FA5}" destId="{AC5538E0-E8BE-44A1-9F4A-F9F1E22E8C16}" srcOrd="0" destOrd="0" presId="urn:microsoft.com/office/officeart/2005/8/layout/process1"/>
    <dgm:cxn modelId="{A74A1A3A-A5FA-4CA7-900E-9521681D0539}" type="presParOf" srcId="{76917F2D-B3D6-403B-9E80-C0257748CCBF}" destId="{0CA5E367-C697-4DF6-B556-FEA390F46C9A}" srcOrd="2" destOrd="0" presId="urn:microsoft.com/office/officeart/2005/8/layout/process1"/>
    <dgm:cxn modelId="{CFFC2E60-94AC-4A70-B0DD-92BFDE462FFE}" type="presParOf" srcId="{76917F2D-B3D6-403B-9E80-C0257748CCBF}" destId="{57BA5DE9-BB24-45CC-88ED-F41ACD885FEC}" srcOrd="3" destOrd="0" presId="urn:microsoft.com/office/officeart/2005/8/layout/process1"/>
    <dgm:cxn modelId="{BD4C6941-1559-4249-8FD7-FBCCCF540B44}" type="presParOf" srcId="{57BA5DE9-BB24-45CC-88ED-F41ACD885FEC}" destId="{58A9DCD0-A183-4E75-B39A-5F9041620933}" srcOrd="0" destOrd="0" presId="urn:microsoft.com/office/officeart/2005/8/layout/process1"/>
    <dgm:cxn modelId="{DAFA8C3A-545C-44A1-9B6B-2C9B49ABB760}" type="presParOf" srcId="{76917F2D-B3D6-403B-9E80-C0257748CCBF}" destId="{61D37CA2-D164-4E9F-A5B3-A30C86423F84}" srcOrd="4" destOrd="0" presId="urn:microsoft.com/office/officeart/2005/8/layout/process1"/>
    <dgm:cxn modelId="{114F19D5-01B7-449C-AE41-9E212786BD84}" type="presParOf" srcId="{76917F2D-B3D6-403B-9E80-C0257748CCBF}" destId="{4625AA61-73B6-4420-89D0-BDEE0546DA20}" srcOrd="5" destOrd="0" presId="urn:microsoft.com/office/officeart/2005/8/layout/process1"/>
    <dgm:cxn modelId="{C51DF897-D099-4077-82E2-3FC1D8C71F16}" type="presParOf" srcId="{4625AA61-73B6-4420-89D0-BDEE0546DA20}" destId="{886DFFD5-CC78-49F5-BD41-9CB064713AC0}" srcOrd="0" destOrd="0" presId="urn:microsoft.com/office/officeart/2005/8/layout/process1"/>
    <dgm:cxn modelId="{222F01DD-E2CD-467B-95B3-DE1641434BD5}" type="presParOf" srcId="{76917F2D-B3D6-403B-9E80-C0257748CCBF}" destId="{3D4127F0-F2A3-4FE2-8D95-651BB596903F}" srcOrd="6" destOrd="0" presId="urn:microsoft.com/office/officeart/2005/8/layout/process1"/>
    <dgm:cxn modelId="{B4C5E70B-A8E4-4898-8DDD-C06DCA047BD4}" type="presParOf" srcId="{76917F2D-B3D6-403B-9E80-C0257748CCBF}" destId="{CB422BA2-5B9A-4119-9FEC-B85FAD20D47B}" srcOrd="7" destOrd="0" presId="urn:microsoft.com/office/officeart/2005/8/layout/process1"/>
    <dgm:cxn modelId="{9F8FC98A-EA98-4ED8-AFC9-10A636DC8FB3}" type="presParOf" srcId="{CB422BA2-5B9A-4119-9FEC-B85FAD20D47B}" destId="{A1B3F4D3-6176-4165-9E1C-1F5B56675195}" srcOrd="0" destOrd="0" presId="urn:microsoft.com/office/officeart/2005/8/layout/process1"/>
    <dgm:cxn modelId="{44CB14C1-06F5-4FBA-B7BB-EC7F78B26C2D}" type="presParOf" srcId="{76917F2D-B3D6-403B-9E80-C0257748CCBF}" destId="{C33897FB-4D13-4018-90B7-9641AEF73A88}" srcOrd="8"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60B6402-0583-4694-8FD1-53EC5D29F34C}" type="doc">
      <dgm:prSet loTypeId="urn:microsoft.com/office/officeart/2005/8/layout/pyramid3" loCatId="pyramid" qsTypeId="urn:microsoft.com/office/officeart/2005/8/quickstyle/simple1" qsCatId="simple" csTypeId="urn:microsoft.com/office/officeart/2005/8/colors/accent3_5" csCatId="accent3" phldr="1"/>
      <dgm:spPr/>
      <dgm:t>
        <a:bodyPr/>
        <a:lstStyle/>
        <a:p>
          <a:endParaRPr lang="en-GB"/>
        </a:p>
      </dgm:t>
    </dgm:pt>
    <dgm:pt modelId="{268FBEA0-4E5B-4BEA-8E39-8F0F08378E7A}">
      <dgm:prSet phldrT="[Text]" custT="1"/>
      <dgm:spPr>
        <a:solidFill>
          <a:srgbClr val="DDB1D6">
            <a:alpha val="90000"/>
          </a:srgbClr>
        </a:solidFill>
      </dgm:spPr>
      <dgm:t>
        <a:bodyPr/>
        <a:lstStyle/>
        <a:p>
          <a:r>
            <a:rPr lang="en-GB" sz="1400" dirty="0"/>
            <a:t>1. Realist review exploring programme architecture of suicide prevention approaches in probation</a:t>
          </a:r>
        </a:p>
      </dgm:t>
    </dgm:pt>
    <dgm:pt modelId="{6238FC6D-BDEE-47EC-B1B5-B760EF225E70}" type="parTrans" cxnId="{7F9F4397-0F7A-42ED-99DF-796C839D0BCB}">
      <dgm:prSet/>
      <dgm:spPr/>
      <dgm:t>
        <a:bodyPr/>
        <a:lstStyle/>
        <a:p>
          <a:endParaRPr lang="en-GB"/>
        </a:p>
      </dgm:t>
    </dgm:pt>
    <dgm:pt modelId="{8BC2D0BD-36F2-4E26-B66B-7C34567808DE}" type="sibTrans" cxnId="{7F9F4397-0F7A-42ED-99DF-796C839D0BCB}">
      <dgm:prSet/>
      <dgm:spPr/>
      <dgm:t>
        <a:bodyPr/>
        <a:lstStyle/>
        <a:p>
          <a:endParaRPr lang="en-GB"/>
        </a:p>
      </dgm:t>
    </dgm:pt>
    <dgm:pt modelId="{87F09469-8D86-401B-91E5-1D8DAA16B6BC}">
      <dgm:prSet phldrT="[Text]" custT="1"/>
      <dgm:spPr>
        <a:solidFill>
          <a:srgbClr val="F3E1ED">
            <a:alpha val="49804"/>
          </a:srgbClr>
        </a:solidFill>
      </dgm:spPr>
      <dgm:t>
        <a:bodyPr/>
        <a:lstStyle/>
        <a:p>
          <a:r>
            <a:rPr lang="en-GB" sz="1400" dirty="0"/>
            <a:t>3. Qualitative interviews with people on probation with lived experience of prior suicide attempt</a:t>
          </a:r>
        </a:p>
      </dgm:t>
    </dgm:pt>
    <dgm:pt modelId="{EC4F7AD6-2DD4-4D9A-B186-8D143E3FFA82}" type="parTrans" cxnId="{886A12C1-25D4-4BA1-A1D9-DC6370C1D6DD}">
      <dgm:prSet/>
      <dgm:spPr/>
      <dgm:t>
        <a:bodyPr/>
        <a:lstStyle/>
        <a:p>
          <a:endParaRPr lang="en-GB"/>
        </a:p>
      </dgm:t>
    </dgm:pt>
    <dgm:pt modelId="{95D9149C-B4A1-4399-83F3-00E258B1274F}" type="sibTrans" cxnId="{886A12C1-25D4-4BA1-A1D9-DC6370C1D6DD}">
      <dgm:prSet/>
      <dgm:spPr/>
      <dgm:t>
        <a:bodyPr/>
        <a:lstStyle/>
        <a:p>
          <a:endParaRPr lang="en-GB"/>
        </a:p>
      </dgm:t>
    </dgm:pt>
    <dgm:pt modelId="{A14229B7-3867-CF4E-A845-F2E01F59B064}">
      <dgm:prSet phldrT="[Text]" custT="1"/>
      <dgm:spPr>
        <a:solidFill>
          <a:srgbClr val="EBCBE1">
            <a:alpha val="69804"/>
          </a:srgbClr>
        </a:solidFill>
      </dgm:spPr>
      <dgm:t>
        <a:bodyPr/>
        <a:lstStyle/>
        <a:p>
          <a:r>
            <a:rPr lang="en-GB" sz="1400" dirty="0"/>
            <a:t>2. National case series of suicide on probation    </a:t>
          </a:r>
        </a:p>
      </dgm:t>
    </dgm:pt>
    <dgm:pt modelId="{79B02C85-97D9-9D49-BD50-CD5F6BCADFD2}" type="parTrans" cxnId="{499889FF-A03C-D84B-BDD0-0618D84F0683}">
      <dgm:prSet/>
      <dgm:spPr/>
      <dgm:t>
        <a:bodyPr/>
        <a:lstStyle/>
        <a:p>
          <a:endParaRPr lang="en-GB"/>
        </a:p>
      </dgm:t>
    </dgm:pt>
    <dgm:pt modelId="{983B4760-5B20-504B-AEE0-F5874A962FDC}" type="sibTrans" cxnId="{499889FF-A03C-D84B-BDD0-0618D84F0683}">
      <dgm:prSet/>
      <dgm:spPr/>
      <dgm:t>
        <a:bodyPr/>
        <a:lstStyle/>
        <a:p>
          <a:endParaRPr lang="en-GB"/>
        </a:p>
      </dgm:t>
    </dgm:pt>
    <dgm:pt modelId="{E4DEB7C1-91C9-AD42-8F88-42941F57FAF9}">
      <dgm:prSet phldrT="[Text]" custT="1"/>
      <dgm:spPr>
        <a:ln>
          <a:solidFill>
            <a:schemeClr val="bg1">
              <a:alpha val="90000"/>
            </a:schemeClr>
          </a:solidFill>
        </a:ln>
      </dgm:spPr>
      <dgm:t>
        <a:bodyPr/>
        <a:lstStyle/>
        <a:p>
          <a:r>
            <a:rPr lang="en-GB" sz="1400" dirty="0"/>
            <a:t>To review and synthesise quantitative and qualitative evidence, which focuses on understanding the underlying casual mechanisms and </a:t>
          </a:r>
          <a:r>
            <a:rPr lang="en-GB" sz="1400" b="1" dirty="0"/>
            <a:t>how</a:t>
          </a:r>
          <a:r>
            <a:rPr lang="en-GB" sz="1400" dirty="0"/>
            <a:t> prevention approaches work, and under </a:t>
          </a:r>
          <a:r>
            <a:rPr lang="en-GB" sz="1400" b="1" dirty="0"/>
            <a:t>what</a:t>
          </a:r>
          <a:r>
            <a:rPr lang="en-GB" sz="1400" dirty="0"/>
            <a:t> conditions in the probation setting </a:t>
          </a:r>
        </a:p>
      </dgm:t>
    </dgm:pt>
    <dgm:pt modelId="{26649BEB-70BD-F647-9437-50801ABF8CCD}" type="parTrans" cxnId="{3F9FD87E-D21E-564E-9E6D-98F33E834FE3}">
      <dgm:prSet/>
      <dgm:spPr/>
      <dgm:t>
        <a:bodyPr/>
        <a:lstStyle/>
        <a:p>
          <a:endParaRPr lang="en-GB"/>
        </a:p>
      </dgm:t>
    </dgm:pt>
    <dgm:pt modelId="{B28DB4E0-A17C-BD4D-BA29-89B9AED0C45F}" type="sibTrans" cxnId="{3F9FD87E-D21E-564E-9E6D-98F33E834FE3}">
      <dgm:prSet/>
      <dgm:spPr/>
      <dgm:t>
        <a:bodyPr/>
        <a:lstStyle/>
        <a:p>
          <a:endParaRPr lang="en-GB"/>
        </a:p>
      </dgm:t>
    </dgm:pt>
    <dgm:pt modelId="{977319DD-A808-6545-A236-BE0ECD6D00CD}">
      <dgm:prSet phldrT="[Text]" custT="1"/>
      <dgm:spPr>
        <a:ln>
          <a:solidFill>
            <a:schemeClr val="bg1">
              <a:alpha val="50000"/>
            </a:schemeClr>
          </a:solidFill>
        </a:ln>
      </dgm:spPr>
      <dgm:t>
        <a:bodyPr/>
        <a:lstStyle/>
        <a:p>
          <a:r>
            <a:rPr lang="en-GB" sz="1400" dirty="0"/>
            <a:t>Using IPA to better understand the lived experiences of people on probation and gain insights into </a:t>
          </a:r>
          <a:r>
            <a:rPr lang="en-GB" sz="1400" b="1" dirty="0"/>
            <a:t>what </a:t>
          </a:r>
          <a:r>
            <a:rPr lang="en-GB" sz="1400" dirty="0"/>
            <a:t>helped them, when and </a:t>
          </a:r>
          <a:r>
            <a:rPr lang="en-GB" sz="1400" b="1" dirty="0"/>
            <a:t>why</a:t>
          </a:r>
          <a:r>
            <a:rPr lang="en-GB" sz="1400" dirty="0"/>
            <a:t>   </a:t>
          </a:r>
        </a:p>
      </dgm:t>
    </dgm:pt>
    <dgm:pt modelId="{F7AF3C1D-4D73-4641-9DA6-43346C5AE8B0}" type="parTrans" cxnId="{211040A7-D060-1545-8926-CB4048E26A49}">
      <dgm:prSet/>
      <dgm:spPr/>
      <dgm:t>
        <a:bodyPr/>
        <a:lstStyle/>
        <a:p>
          <a:endParaRPr lang="en-GB"/>
        </a:p>
      </dgm:t>
    </dgm:pt>
    <dgm:pt modelId="{F207319D-25C3-6846-9658-42B5D59FF808}" type="sibTrans" cxnId="{211040A7-D060-1545-8926-CB4048E26A49}">
      <dgm:prSet/>
      <dgm:spPr/>
      <dgm:t>
        <a:bodyPr/>
        <a:lstStyle/>
        <a:p>
          <a:endParaRPr lang="en-GB"/>
        </a:p>
      </dgm:t>
    </dgm:pt>
    <dgm:pt modelId="{5E8610C0-CACF-4AFC-8B92-DF63123254B3}">
      <dgm:prSet phldrT="[Text]" custT="1"/>
      <dgm:spPr>
        <a:ln>
          <a:solidFill>
            <a:schemeClr val="bg1">
              <a:alpha val="70000"/>
            </a:schemeClr>
          </a:solidFill>
        </a:ln>
      </dgm:spPr>
      <dgm:t>
        <a:bodyPr/>
        <a:lstStyle/>
        <a:p>
          <a:pPr algn="l"/>
          <a:endParaRPr lang="en-GB" sz="1400" dirty="0"/>
        </a:p>
      </dgm:t>
    </dgm:pt>
    <dgm:pt modelId="{1ED9E87E-AB67-4303-B70E-D8ACE1469BB7}" type="parTrans" cxnId="{6A4AEE38-DEAE-4135-B01E-E5718265DC9C}">
      <dgm:prSet/>
      <dgm:spPr/>
      <dgm:t>
        <a:bodyPr/>
        <a:lstStyle/>
        <a:p>
          <a:endParaRPr lang="en-GB"/>
        </a:p>
      </dgm:t>
    </dgm:pt>
    <dgm:pt modelId="{B947930C-B30E-4EEE-BEBE-64E7B2D02DA6}" type="sibTrans" cxnId="{6A4AEE38-DEAE-4135-B01E-E5718265DC9C}">
      <dgm:prSet/>
      <dgm:spPr/>
      <dgm:t>
        <a:bodyPr/>
        <a:lstStyle/>
        <a:p>
          <a:endParaRPr lang="en-GB"/>
        </a:p>
      </dgm:t>
    </dgm:pt>
    <dgm:pt modelId="{66098EFA-D53C-4D8B-A9B4-1D3FC495F0DA}">
      <dgm:prSet phldrT="[Text]" custT="1"/>
      <dgm:spPr>
        <a:ln>
          <a:solidFill>
            <a:schemeClr val="bg1">
              <a:alpha val="70000"/>
            </a:schemeClr>
          </a:solidFill>
        </a:ln>
      </dgm:spPr>
      <dgm:t>
        <a:bodyPr/>
        <a:lstStyle/>
        <a:p>
          <a:pPr algn="l"/>
          <a:r>
            <a:rPr lang="en-GB" sz="1400" dirty="0"/>
            <a:t>To better understand</a:t>
          </a:r>
          <a:r>
            <a:rPr lang="en-GB" sz="1400" b="1" dirty="0"/>
            <a:t> who </a:t>
          </a:r>
          <a:r>
            <a:rPr lang="en-GB" sz="1400" dirty="0"/>
            <a:t>is dying by suicide whilst under probation supervision and pilot the feasibility of a national case series </a:t>
          </a:r>
        </a:p>
      </dgm:t>
    </dgm:pt>
    <dgm:pt modelId="{F3CCB5FB-B161-4C1E-A5D6-5E45E39A9B3B}" type="parTrans" cxnId="{7B251122-25BA-47E7-89B5-7FA9620D6F93}">
      <dgm:prSet/>
      <dgm:spPr/>
      <dgm:t>
        <a:bodyPr/>
        <a:lstStyle/>
        <a:p>
          <a:endParaRPr lang="en-GB"/>
        </a:p>
      </dgm:t>
    </dgm:pt>
    <dgm:pt modelId="{1EE2939E-99F7-460C-ACD7-8AF3F5E1EB46}" type="sibTrans" cxnId="{7B251122-25BA-47E7-89B5-7FA9620D6F93}">
      <dgm:prSet/>
      <dgm:spPr/>
      <dgm:t>
        <a:bodyPr/>
        <a:lstStyle/>
        <a:p>
          <a:endParaRPr lang="en-GB"/>
        </a:p>
      </dgm:t>
    </dgm:pt>
    <dgm:pt modelId="{1AD3AB2A-BE69-4BA3-85AA-B87199C75614}">
      <dgm:prSet phldrT="[Text]" custT="1"/>
      <dgm:spPr>
        <a:ln>
          <a:solidFill>
            <a:schemeClr val="bg1">
              <a:alpha val="50000"/>
            </a:schemeClr>
          </a:solidFill>
        </a:ln>
      </dgm:spPr>
      <dgm:t>
        <a:bodyPr/>
        <a:lstStyle/>
        <a:p>
          <a:endParaRPr lang="en-GB" sz="1400" dirty="0"/>
        </a:p>
      </dgm:t>
    </dgm:pt>
    <dgm:pt modelId="{36BC4564-4A00-4342-9C69-8072EB9E9D98}" type="parTrans" cxnId="{78F04F33-E206-4929-9509-5B88FBB048F7}">
      <dgm:prSet/>
      <dgm:spPr/>
      <dgm:t>
        <a:bodyPr/>
        <a:lstStyle/>
        <a:p>
          <a:endParaRPr lang="en-GB"/>
        </a:p>
      </dgm:t>
    </dgm:pt>
    <dgm:pt modelId="{F775A049-193F-41EA-AF5E-78F1B2C88C50}" type="sibTrans" cxnId="{78F04F33-E206-4929-9509-5B88FBB048F7}">
      <dgm:prSet/>
      <dgm:spPr/>
      <dgm:t>
        <a:bodyPr/>
        <a:lstStyle/>
        <a:p>
          <a:endParaRPr lang="en-GB"/>
        </a:p>
      </dgm:t>
    </dgm:pt>
    <dgm:pt modelId="{9B3A44D8-47E8-429C-8800-EE80715DC20A}">
      <dgm:prSet phldrT="[Text]" custT="1"/>
      <dgm:spPr>
        <a:ln>
          <a:solidFill>
            <a:schemeClr val="bg1">
              <a:alpha val="50000"/>
            </a:schemeClr>
          </a:solidFill>
        </a:ln>
      </dgm:spPr>
      <dgm:t>
        <a:bodyPr/>
        <a:lstStyle/>
        <a:p>
          <a:endParaRPr lang="en-GB" sz="1400" dirty="0"/>
        </a:p>
      </dgm:t>
    </dgm:pt>
    <dgm:pt modelId="{5CAC6E7B-0D24-439E-AA9B-690425650F85}" type="parTrans" cxnId="{871F2786-094B-4F45-87F6-447FD2769BC0}">
      <dgm:prSet/>
      <dgm:spPr/>
      <dgm:t>
        <a:bodyPr/>
        <a:lstStyle/>
        <a:p>
          <a:endParaRPr lang="en-GB"/>
        </a:p>
      </dgm:t>
    </dgm:pt>
    <dgm:pt modelId="{F92D4B83-4C53-4D68-96BA-53723149C11C}" type="sibTrans" cxnId="{871F2786-094B-4F45-87F6-447FD2769BC0}">
      <dgm:prSet/>
      <dgm:spPr/>
      <dgm:t>
        <a:bodyPr/>
        <a:lstStyle/>
        <a:p>
          <a:endParaRPr lang="en-GB"/>
        </a:p>
      </dgm:t>
    </dgm:pt>
    <dgm:pt modelId="{F7955096-21D6-4219-8E9F-15B05F2F36C0}">
      <dgm:prSet phldrT="[Text]" custT="1"/>
      <dgm:spPr>
        <a:ln>
          <a:solidFill>
            <a:schemeClr val="bg1">
              <a:alpha val="70000"/>
            </a:schemeClr>
          </a:solidFill>
        </a:ln>
      </dgm:spPr>
      <dgm:t>
        <a:bodyPr/>
        <a:lstStyle/>
        <a:p>
          <a:pPr algn="l"/>
          <a:endParaRPr lang="en-GB" sz="1400" dirty="0"/>
        </a:p>
      </dgm:t>
    </dgm:pt>
    <dgm:pt modelId="{A10CA914-0F4E-4470-A3C4-FED8E02D9434}" type="parTrans" cxnId="{0C5C342E-1523-4240-A45E-C1DEB660504E}">
      <dgm:prSet/>
      <dgm:spPr/>
      <dgm:t>
        <a:bodyPr/>
        <a:lstStyle/>
        <a:p>
          <a:endParaRPr lang="en-GB"/>
        </a:p>
      </dgm:t>
    </dgm:pt>
    <dgm:pt modelId="{4748C2FE-8B4E-4961-9B2D-0009F7BF24E9}" type="sibTrans" cxnId="{0C5C342E-1523-4240-A45E-C1DEB660504E}">
      <dgm:prSet/>
      <dgm:spPr/>
      <dgm:t>
        <a:bodyPr/>
        <a:lstStyle/>
        <a:p>
          <a:endParaRPr lang="en-GB"/>
        </a:p>
      </dgm:t>
    </dgm:pt>
    <dgm:pt modelId="{A2F5EA12-C59E-4384-ABD8-876BEFC69BED}" type="pres">
      <dgm:prSet presAssocID="{E60B6402-0583-4694-8FD1-53EC5D29F34C}" presName="Name0" presStyleCnt="0">
        <dgm:presLayoutVars>
          <dgm:dir/>
          <dgm:animLvl val="lvl"/>
          <dgm:resizeHandles val="exact"/>
        </dgm:presLayoutVars>
      </dgm:prSet>
      <dgm:spPr/>
    </dgm:pt>
    <dgm:pt modelId="{5CB3B99B-868E-4768-9597-14F5A282D9B9}" type="pres">
      <dgm:prSet presAssocID="{268FBEA0-4E5B-4BEA-8E39-8F0F08378E7A}" presName="Name8" presStyleCnt="0"/>
      <dgm:spPr/>
    </dgm:pt>
    <dgm:pt modelId="{39AB03DF-9554-4EE9-9911-67798215110D}" type="pres">
      <dgm:prSet presAssocID="{268FBEA0-4E5B-4BEA-8E39-8F0F08378E7A}" presName="acctBkgd" presStyleLbl="alignAcc1" presStyleIdx="0" presStyleCnt="3"/>
      <dgm:spPr/>
    </dgm:pt>
    <dgm:pt modelId="{705205A3-BC93-43A9-83FE-80735F7D87DE}" type="pres">
      <dgm:prSet presAssocID="{268FBEA0-4E5B-4BEA-8E39-8F0F08378E7A}" presName="acctTx" presStyleLbl="alignAcc1" presStyleIdx="0" presStyleCnt="3">
        <dgm:presLayoutVars>
          <dgm:bulletEnabled val="1"/>
        </dgm:presLayoutVars>
      </dgm:prSet>
      <dgm:spPr/>
    </dgm:pt>
    <dgm:pt modelId="{E16C9459-1ECD-474F-A056-4D254272A50F}" type="pres">
      <dgm:prSet presAssocID="{268FBEA0-4E5B-4BEA-8E39-8F0F08378E7A}" presName="level" presStyleLbl="node1" presStyleIdx="0" presStyleCnt="3">
        <dgm:presLayoutVars>
          <dgm:chMax val="1"/>
          <dgm:bulletEnabled val="1"/>
        </dgm:presLayoutVars>
      </dgm:prSet>
      <dgm:spPr/>
    </dgm:pt>
    <dgm:pt modelId="{6426A916-D5DB-4D13-A173-71E7DCD93C76}" type="pres">
      <dgm:prSet presAssocID="{268FBEA0-4E5B-4BEA-8E39-8F0F08378E7A}" presName="levelTx" presStyleLbl="revTx" presStyleIdx="0" presStyleCnt="0">
        <dgm:presLayoutVars>
          <dgm:chMax val="1"/>
          <dgm:bulletEnabled val="1"/>
        </dgm:presLayoutVars>
      </dgm:prSet>
      <dgm:spPr/>
    </dgm:pt>
    <dgm:pt modelId="{70DB19FA-2886-43D7-918D-D893AAEE73D2}" type="pres">
      <dgm:prSet presAssocID="{A14229B7-3867-CF4E-A845-F2E01F59B064}" presName="Name8" presStyleCnt="0"/>
      <dgm:spPr/>
    </dgm:pt>
    <dgm:pt modelId="{B74E11B8-BBDD-4796-9BBB-8295E8711F0D}" type="pres">
      <dgm:prSet presAssocID="{A14229B7-3867-CF4E-A845-F2E01F59B064}" presName="acctBkgd" presStyleLbl="alignAcc1" presStyleIdx="1" presStyleCnt="3"/>
      <dgm:spPr/>
    </dgm:pt>
    <dgm:pt modelId="{8DF287D2-E88A-47A4-8607-132489E69359}" type="pres">
      <dgm:prSet presAssocID="{A14229B7-3867-CF4E-A845-F2E01F59B064}" presName="acctTx" presStyleLbl="alignAcc1" presStyleIdx="1" presStyleCnt="3">
        <dgm:presLayoutVars>
          <dgm:bulletEnabled val="1"/>
        </dgm:presLayoutVars>
      </dgm:prSet>
      <dgm:spPr/>
    </dgm:pt>
    <dgm:pt modelId="{7937FA71-10C4-49CD-A548-5B3F24C39A44}" type="pres">
      <dgm:prSet presAssocID="{A14229B7-3867-CF4E-A845-F2E01F59B064}" presName="level" presStyleLbl="node1" presStyleIdx="1" presStyleCnt="3">
        <dgm:presLayoutVars>
          <dgm:chMax val="1"/>
          <dgm:bulletEnabled val="1"/>
        </dgm:presLayoutVars>
      </dgm:prSet>
      <dgm:spPr/>
    </dgm:pt>
    <dgm:pt modelId="{A10A2365-3B58-4796-AC19-E00B92BCCB3F}" type="pres">
      <dgm:prSet presAssocID="{A14229B7-3867-CF4E-A845-F2E01F59B064}" presName="levelTx" presStyleLbl="revTx" presStyleIdx="0" presStyleCnt="0">
        <dgm:presLayoutVars>
          <dgm:chMax val="1"/>
          <dgm:bulletEnabled val="1"/>
        </dgm:presLayoutVars>
      </dgm:prSet>
      <dgm:spPr/>
    </dgm:pt>
    <dgm:pt modelId="{CD295A4B-F733-496F-A677-34B2478F59EF}" type="pres">
      <dgm:prSet presAssocID="{87F09469-8D86-401B-91E5-1D8DAA16B6BC}" presName="Name8" presStyleCnt="0"/>
      <dgm:spPr/>
    </dgm:pt>
    <dgm:pt modelId="{3FB199D2-264C-4390-917E-01A233D9727F}" type="pres">
      <dgm:prSet presAssocID="{87F09469-8D86-401B-91E5-1D8DAA16B6BC}" presName="acctBkgd" presStyleLbl="alignAcc1" presStyleIdx="2" presStyleCnt="3"/>
      <dgm:spPr/>
    </dgm:pt>
    <dgm:pt modelId="{34ED7B5C-22E4-4AA7-AF9F-E0BC8AEB4438}" type="pres">
      <dgm:prSet presAssocID="{87F09469-8D86-401B-91E5-1D8DAA16B6BC}" presName="acctTx" presStyleLbl="alignAcc1" presStyleIdx="2" presStyleCnt="3">
        <dgm:presLayoutVars>
          <dgm:bulletEnabled val="1"/>
        </dgm:presLayoutVars>
      </dgm:prSet>
      <dgm:spPr/>
    </dgm:pt>
    <dgm:pt modelId="{3E8AB80E-17F6-4327-9972-5FBBB62D2B0E}" type="pres">
      <dgm:prSet presAssocID="{87F09469-8D86-401B-91E5-1D8DAA16B6BC}" presName="level" presStyleLbl="node1" presStyleIdx="2" presStyleCnt="3">
        <dgm:presLayoutVars>
          <dgm:chMax val="1"/>
          <dgm:bulletEnabled val="1"/>
        </dgm:presLayoutVars>
      </dgm:prSet>
      <dgm:spPr/>
    </dgm:pt>
    <dgm:pt modelId="{2290D1A1-5C08-4CF4-8A6F-AB4B461C5646}" type="pres">
      <dgm:prSet presAssocID="{87F09469-8D86-401B-91E5-1D8DAA16B6BC}" presName="levelTx" presStyleLbl="revTx" presStyleIdx="0" presStyleCnt="0">
        <dgm:presLayoutVars>
          <dgm:chMax val="1"/>
          <dgm:bulletEnabled val="1"/>
        </dgm:presLayoutVars>
      </dgm:prSet>
      <dgm:spPr/>
    </dgm:pt>
  </dgm:ptLst>
  <dgm:cxnLst>
    <dgm:cxn modelId="{CDB10A05-BB43-4508-A587-FD41BA47C7A2}" type="presOf" srcId="{A14229B7-3867-CF4E-A845-F2E01F59B064}" destId="{A10A2365-3B58-4796-AC19-E00B92BCCB3F}" srcOrd="1" destOrd="0" presId="urn:microsoft.com/office/officeart/2005/8/layout/pyramid3"/>
    <dgm:cxn modelId="{83897811-889D-4504-B7C0-0E50903BC552}" type="presOf" srcId="{E4DEB7C1-91C9-AD42-8F88-42941F57FAF9}" destId="{705205A3-BC93-43A9-83FE-80735F7D87DE}" srcOrd="1" destOrd="0" presId="urn:microsoft.com/office/officeart/2005/8/layout/pyramid3"/>
    <dgm:cxn modelId="{0C18F71E-31BF-4532-8A75-90441A5F827B}" type="presOf" srcId="{1AD3AB2A-BE69-4BA3-85AA-B87199C75614}" destId="{3FB199D2-264C-4390-917E-01A233D9727F}" srcOrd="0" destOrd="0" presId="urn:microsoft.com/office/officeart/2005/8/layout/pyramid3"/>
    <dgm:cxn modelId="{7B251122-25BA-47E7-89B5-7FA9620D6F93}" srcId="{A14229B7-3867-CF4E-A845-F2E01F59B064}" destId="{66098EFA-D53C-4D8B-A9B4-1D3FC495F0DA}" srcOrd="2" destOrd="0" parTransId="{F3CCB5FB-B161-4C1E-A5D6-5E45E39A9B3B}" sibTransId="{1EE2939E-99F7-460C-ACD7-8AF3F5E1EB46}"/>
    <dgm:cxn modelId="{54B98B24-3CFA-47EE-97E8-6D6A0975930D}" type="presOf" srcId="{66098EFA-D53C-4D8B-A9B4-1D3FC495F0DA}" destId="{B74E11B8-BBDD-4796-9BBB-8295E8711F0D}" srcOrd="0" destOrd="2" presId="urn:microsoft.com/office/officeart/2005/8/layout/pyramid3"/>
    <dgm:cxn modelId="{0766A824-2BC1-4AB2-BE1C-857E3B6F2C23}" type="presOf" srcId="{977319DD-A808-6545-A236-BE0ECD6D00CD}" destId="{34ED7B5C-22E4-4AA7-AF9F-E0BC8AEB4438}" srcOrd="1" destOrd="2" presId="urn:microsoft.com/office/officeart/2005/8/layout/pyramid3"/>
    <dgm:cxn modelId="{0C5C342E-1523-4240-A45E-C1DEB660504E}" srcId="{A14229B7-3867-CF4E-A845-F2E01F59B064}" destId="{F7955096-21D6-4219-8E9F-15B05F2F36C0}" srcOrd="1" destOrd="0" parTransId="{A10CA914-0F4E-4470-A3C4-FED8E02D9434}" sibTransId="{4748C2FE-8B4E-4961-9B2D-0009F7BF24E9}"/>
    <dgm:cxn modelId="{78F04F33-E206-4929-9509-5B88FBB048F7}" srcId="{87F09469-8D86-401B-91E5-1D8DAA16B6BC}" destId="{1AD3AB2A-BE69-4BA3-85AA-B87199C75614}" srcOrd="0" destOrd="0" parTransId="{36BC4564-4A00-4342-9C69-8072EB9E9D98}" sibTransId="{F775A049-193F-41EA-AF5E-78F1B2C88C50}"/>
    <dgm:cxn modelId="{6A4AEE38-DEAE-4135-B01E-E5718265DC9C}" srcId="{A14229B7-3867-CF4E-A845-F2E01F59B064}" destId="{5E8610C0-CACF-4AFC-8B92-DF63123254B3}" srcOrd="0" destOrd="0" parTransId="{1ED9E87E-AB67-4303-B70E-D8ACE1469BB7}" sibTransId="{B947930C-B30E-4EEE-BEBE-64E7B2D02DA6}"/>
    <dgm:cxn modelId="{B18C4D62-0ABB-4B8D-A08D-9C8F81BE2F56}" type="presOf" srcId="{5E8610C0-CACF-4AFC-8B92-DF63123254B3}" destId="{B74E11B8-BBDD-4796-9BBB-8295E8711F0D}" srcOrd="0" destOrd="0" presId="urn:microsoft.com/office/officeart/2005/8/layout/pyramid3"/>
    <dgm:cxn modelId="{90C6AD66-D0E7-417A-B499-F9EF16CDD35B}" type="presOf" srcId="{E4DEB7C1-91C9-AD42-8F88-42941F57FAF9}" destId="{39AB03DF-9554-4EE9-9911-67798215110D}" srcOrd="0" destOrd="0" presId="urn:microsoft.com/office/officeart/2005/8/layout/pyramid3"/>
    <dgm:cxn modelId="{424AED4D-94AF-4E1A-941D-1B43AAB86EBB}" type="presOf" srcId="{977319DD-A808-6545-A236-BE0ECD6D00CD}" destId="{3FB199D2-264C-4390-917E-01A233D9727F}" srcOrd="0" destOrd="2" presId="urn:microsoft.com/office/officeart/2005/8/layout/pyramid3"/>
    <dgm:cxn modelId="{3425446E-865F-49A1-A75B-E9338E78E439}" type="presOf" srcId="{F7955096-21D6-4219-8E9F-15B05F2F36C0}" destId="{B74E11B8-BBDD-4796-9BBB-8295E8711F0D}" srcOrd="0" destOrd="1" presId="urn:microsoft.com/office/officeart/2005/8/layout/pyramid3"/>
    <dgm:cxn modelId="{8FE18A58-80D7-422D-817B-744EEDF5DF9B}" type="presOf" srcId="{268FBEA0-4E5B-4BEA-8E39-8F0F08378E7A}" destId="{6426A916-D5DB-4D13-A173-71E7DCD93C76}" srcOrd="1" destOrd="0" presId="urn:microsoft.com/office/officeart/2005/8/layout/pyramid3"/>
    <dgm:cxn modelId="{3D15FC7D-69A1-4F81-A02B-179457EBFFE4}" type="presOf" srcId="{E60B6402-0583-4694-8FD1-53EC5D29F34C}" destId="{A2F5EA12-C59E-4384-ABD8-876BEFC69BED}" srcOrd="0" destOrd="0" presId="urn:microsoft.com/office/officeart/2005/8/layout/pyramid3"/>
    <dgm:cxn modelId="{3F9FD87E-D21E-564E-9E6D-98F33E834FE3}" srcId="{268FBEA0-4E5B-4BEA-8E39-8F0F08378E7A}" destId="{E4DEB7C1-91C9-AD42-8F88-42941F57FAF9}" srcOrd="0" destOrd="0" parTransId="{26649BEB-70BD-F647-9437-50801ABF8CCD}" sibTransId="{B28DB4E0-A17C-BD4D-BA29-89B9AED0C45F}"/>
    <dgm:cxn modelId="{871F2786-094B-4F45-87F6-447FD2769BC0}" srcId="{87F09469-8D86-401B-91E5-1D8DAA16B6BC}" destId="{9B3A44D8-47E8-429C-8800-EE80715DC20A}" srcOrd="1" destOrd="0" parTransId="{5CAC6E7B-0D24-439E-AA9B-690425650F85}" sibTransId="{F92D4B83-4C53-4D68-96BA-53723149C11C}"/>
    <dgm:cxn modelId="{BAE4308A-0B84-42B4-AC50-2638295C5EFE}" type="presOf" srcId="{A14229B7-3867-CF4E-A845-F2E01F59B064}" destId="{7937FA71-10C4-49CD-A548-5B3F24C39A44}" srcOrd="0" destOrd="0" presId="urn:microsoft.com/office/officeart/2005/8/layout/pyramid3"/>
    <dgm:cxn modelId="{22E11590-C89A-49BE-94F9-4F7CAC073F62}" type="presOf" srcId="{9B3A44D8-47E8-429C-8800-EE80715DC20A}" destId="{3FB199D2-264C-4390-917E-01A233D9727F}" srcOrd="0" destOrd="1" presId="urn:microsoft.com/office/officeart/2005/8/layout/pyramid3"/>
    <dgm:cxn modelId="{7F9F4397-0F7A-42ED-99DF-796C839D0BCB}" srcId="{E60B6402-0583-4694-8FD1-53EC5D29F34C}" destId="{268FBEA0-4E5B-4BEA-8E39-8F0F08378E7A}" srcOrd="0" destOrd="0" parTransId="{6238FC6D-BDEE-47EC-B1B5-B760EF225E70}" sibTransId="{8BC2D0BD-36F2-4E26-B66B-7C34567808DE}"/>
    <dgm:cxn modelId="{92919F99-6179-42A2-9D3E-64BE31E017BD}" type="presOf" srcId="{268FBEA0-4E5B-4BEA-8E39-8F0F08378E7A}" destId="{E16C9459-1ECD-474F-A056-4D254272A50F}" srcOrd="0" destOrd="0" presId="urn:microsoft.com/office/officeart/2005/8/layout/pyramid3"/>
    <dgm:cxn modelId="{161BD0A4-57DF-47AA-8714-A267FF5D5675}" type="presOf" srcId="{F7955096-21D6-4219-8E9F-15B05F2F36C0}" destId="{8DF287D2-E88A-47A4-8607-132489E69359}" srcOrd="1" destOrd="1" presId="urn:microsoft.com/office/officeart/2005/8/layout/pyramid3"/>
    <dgm:cxn modelId="{211040A7-D060-1545-8926-CB4048E26A49}" srcId="{87F09469-8D86-401B-91E5-1D8DAA16B6BC}" destId="{977319DD-A808-6545-A236-BE0ECD6D00CD}" srcOrd="2" destOrd="0" parTransId="{F7AF3C1D-4D73-4641-9DA6-43346C5AE8B0}" sibTransId="{F207319D-25C3-6846-9658-42B5D59FF808}"/>
    <dgm:cxn modelId="{DA1A3BBB-FA79-4105-9052-A4B2AE28CC7D}" type="presOf" srcId="{87F09469-8D86-401B-91E5-1D8DAA16B6BC}" destId="{2290D1A1-5C08-4CF4-8A6F-AB4B461C5646}" srcOrd="1" destOrd="0" presId="urn:microsoft.com/office/officeart/2005/8/layout/pyramid3"/>
    <dgm:cxn modelId="{886A12C1-25D4-4BA1-A1D9-DC6370C1D6DD}" srcId="{E60B6402-0583-4694-8FD1-53EC5D29F34C}" destId="{87F09469-8D86-401B-91E5-1D8DAA16B6BC}" srcOrd="2" destOrd="0" parTransId="{EC4F7AD6-2DD4-4D9A-B186-8D143E3FFA82}" sibTransId="{95D9149C-B4A1-4399-83F3-00E258B1274F}"/>
    <dgm:cxn modelId="{75FC63C1-1122-45B8-9ABE-F4F1F3C739AA}" type="presOf" srcId="{66098EFA-D53C-4D8B-A9B4-1D3FC495F0DA}" destId="{8DF287D2-E88A-47A4-8607-132489E69359}" srcOrd="1" destOrd="2" presId="urn:microsoft.com/office/officeart/2005/8/layout/pyramid3"/>
    <dgm:cxn modelId="{B17D85C3-73E9-42E3-8074-F9342AA086AB}" type="presOf" srcId="{1AD3AB2A-BE69-4BA3-85AA-B87199C75614}" destId="{34ED7B5C-22E4-4AA7-AF9F-E0BC8AEB4438}" srcOrd="1" destOrd="0" presId="urn:microsoft.com/office/officeart/2005/8/layout/pyramid3"/>
    <dgm:cxn modelId="{7E626DC6-4BA0-4251-98FE-4688DD57BAB7}" type="presOf" srcId="{5E8610C0-CACF-4AFC-8B92-DF63123254B3}" destId="{8DF287D2-E88A-47A4-8607-132489E69359}" srcOrd="1" destOrd="0" presId="urn:microsoft.com/office/officeart/2005/8/layout/pyramid3"/>
    <dgm:cxn modelId="{43159FD6-0482-40EC-8E1C-4CF01300A997}" type="presOf" srcId="{9B3A44D8-47E8-429C-8800-EE80715DC20A}" destId="{34ED7B5C-22E4-4AA7-AF9F-E0BC8AEB4438}" srcOrd="1" destOrd="1" presId="urn:microsoft.com/office/officeart/2005/8/layout/pyramid3"/>
    <dgm:cxn modelId="{DD15A7E9-ED66-4389-9C86-9F0C167096D6}" type="presOf" srcId="{87F09469-8D86-401B-91E5-1D8DAA16B6BC}" destId="{3E8AB80E-17F6-4327-9972-5FBBB62D2B0E}" srcOrd="0" destOrd="0" presId="urn:microsoft.com/office/officeart/2005/8/layout/pyramid3"/>
    <dgm:cxn modelId="{499889FF-A03C-D84B-BDD0-0618D84F0683}" srcId="{E60B6402-0583-4694-8FD1-53EC5D29F34C}" destId="{A14229B7-3867-CF4E-A845-F2E01F59B064}" srcOrd="1" destOrd="0" parTransId="{79B02C85-97D9-9D49-BD50-CD5F6BCADFD2}" sibTransId="{983B4760-5B20-504B-AEE0-F5874A962FDC}"/>
    <dgm:cxn modelId="{C547A0CD-DF4A-47A8-B8D5-07A89CBF20B4}" type="presParOf" srcId="{A2F5EA12-C59E-4384-ABD8-876BEFC69BED}" destId="{5CB3B99B-868E-4768-9597-14F5A282D9B9}" srcOrd="0" destOrd="0" presId="urn:microsoft.com/office/officeart/2005/8/layout/pyramid3"/>
    <dgm:cxn modelId="{BE22F4D9-5295-4153-ADBB-7B62B0214580}" type="presParOf" srcId="{5CB3B99B-868E-4768-9597-14F5A282D9B9}" destId="{39AB03DF-9554-4EE9-9911-67798215110D}" srcOrd="0" destOrd="0" presId="urn:microsoft.com/office/officeart/2005/8/layout/pyramid3"/>
    <dgm:cxn modelId="{A3DB7433-CED3-4713-8275-650DBC30B4E7}" type="presParOf" srcId="{5CB3B99B-868E-4768-9597-14F5A282D9B9}" destId="{705205A3-BC93-43A9-83FE-80735F7D87DE}" srcOrd="1" destOrd="0" presId="urn:microsoft.com/office/officeart/2005/8/layout/pyramid3"/>
    <dgm:cxn modelId="{192B098C-2786-4D79-B53E-21D3DC712029}" type="presParOf" srcId="{5CB3B99B-868E-4768-9597-14F5A282D9B9}" destId="{E16C9459-1ECD-474F-A056-4D254272A50F}" srcOrd="2" destOrd="0" presId="urn:microsoft.com/office/officeart/2005/8/layout/pyramid3"/>
    <dgm:cxn modelId="{E5D63C3A-0BDD-4C24-944D-3B77A10F35EB}" type="presParOf" srcId="{5CB3B99B-868E-4768-9597-14F5A282D9B9}" destId="{6426A916-D5DB-4D13-A173-71E7DCD93C76}" srcOrd="3" destOrd="0" presId="urn:microsoft.com/office/officeart/2005/8/layout/pyramid3"/>
    <dgm:cxn modelId="{35D52DE5-3F17-4D99-B3C6-003EE29C7C56}" type="presParOf" srcId="{A2F5EA12-C59E-4384-ABD8-876BEFC69BED}" destId="{70DB19FA-2886-43D7-918D-D893AAEE73D2}" srcOrd="1" destOrd="0" presId="urn:microsoft.com/office/officeart/2005/8/layout/pyramid3"/>
    <dgm:cxn modelId="{F0171AF4-C1BA-48D1-B179-5C91DB6B3085}" type="presParOf" srcId="{70DB19FA-2886-43D7-918D-D893AAEE73D2}" destId="{B74E11B8-BBDD-4796-9BBB-8295E8711F0D}" srcOrd="0" destOrd="0" presId="urn:microsoft.com/office/officeart/2005/8/layout/pyramid3"/>
    <dgm:cxn modelId="{8424821F-9F2D-450E-B9B7-0E95E4ABEE78}" type="presParOf" srcId="{70DB19FA-2886-43D7-918D-D893AAEE73D2}" destId="{8DF287D2-E88A-47A4-8607-132489E69359}" srcOrd="1" destOrd="0" presId="urn:microsoft.com/office/officeart/2005/8/layout/pyramid3"/>
    <dgm:cxn modelId="{D3BF21AC-D8E0-4663-805C-42D894034E12}" type="presParOf" srcId="{70DB19FA-2886-43D7-918D-D893AAEE73D2}" destId="{7937FA71-10C4-49CD-A548-5B3F24C39A44}" srcOrd="2" destOrd="0" presId="urn:microsoft.com/office/officeart/2005/8/layout/pyramid3"/>
    <dgm:cxn modelId="{9D9F2D5E-49FC-494D-B7BA-9F4AE9B8A1BF}" type="presParOf" srcId="{70DB19FA-2886-43D7-918D-D893AAEE73D2}" destId="{A10A2365-3B58-4796-AC19-E00B92BCCB3F}" srcOrd="3" destOrd="0" presId="urn:microsoft.com/office/officeart/2005/8/layout/pyramid3"/>
    <dgm:cxn modelId="{DB06C8D0-C764-4CA3-B614-C3D3F80A102E}" type="presParOf" srcId="{A2F5EA12-C59E-4384-ABD8-876BEFC69BED}" destId="{CD295A4B-F733-496F-A677-34B2478F59EF}" srcOrd="2" destOrd="0" presId="urn:microsoft.com/office/officeart/2005/8/layout/pyramid3"/>
    <dgm:cxn modelId="{54F2114F-4D40-4714-BBC4-5D86C9340349}" type="presParOf" srcId="{CD295A4B-F733-496F-A677-34B2478F59EF}" destId="{3FB199D2-264C-4390-917E-01A233D9727F}" srcOrd="0" destOrd="0" presId="urn:microsoft.com/office/officeart/2005/8/layout/pyramid3"/>
    <dgm:cxn modelId="{92DB7CB7-54C6-4824-9A85-ED1120DC5347}" type="presParOf" srcId="{CD295A4B-F733-496F-A677-34B2478F59EF}" destId="{34ED7B5C-22E4-4AA7-AF9F-E0BC8AEB4438}" srcOrd="1" destOrd="0" presId="urn:microsoft.com/office/officeart/2005/8/layout/pyramid3"/>
    <dgm:cxn modelId="{F5FDFF6C-2F47-4165-9740-95B217EF13A5}" type="presParOf" srcId="{CD295A4B-F733-496F-A677-34B2478F59EF}" destId="{3E8AB80E-17F6-4327-9972-5FBBB62D2B0E}" srcOrd="2" destOrd="0" presId="urn:microsoft.com/office/officeart/2005/8/layout/pyramid3"/>
    <dgm:cxn modelId="{C7502E43-9A5A-415B-9E37-B26797EE9BDA}" type="presParOf" srcId="{CD295A4B-F733-496F-A677-34B2478F59EF}" destId="{2290D1A1-5C08-4CF4-8A6F-AB4B461C5646}" srcOrd="3" destOrd="0" presId="urn:microsoft.com/office/officeart/2005/8/layout/pyramid3"/>
  </dgm:cxnLst>
  <dgm:bg>
    <a:noFill/>
  </dgm:bg>
  <dgm:whole>
    <a:ln>
      <a:solidFill>
        <a:schemeClr val="bg1"/>
      </a:solidFill>
    </a:ln>
  </dgm:whole>
  <dgm:extLst>
    <a:ext uri="http://schemas.microsoft.com/office/drawing/2008/diagram">
      <dsp:dataModelExt xmlns:dsp="http://schemas.microsoft.com/office/drawing/2008/diagram" relId="rId9"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C53E3A02-1128-4976-870B-79715E8B58E8}" type="doc">
      <dgm:prSet loTypeId="urn:microsoft.com/office/officeart/2005/8/layout/hList1" loCatId="list" qsTypeId="urn:microsoft.com/office/officeart/2005/8/quickstyle/simple1" qsCatId="simple" csTypeId="urn:microsoft.com/office/officeart/2005/8/colors/accent3_1" csCatId="accent3" phldr="1"/>
      <dgm:spPr/>
      <dgm:t>
        <a:bodyPr/>
        <a:lstStyle/>
        <a:p>
          <a:endParaRPr lang="en-GB"/>
        </a:p>
      </dgm:t>
    </dgm:pt>
    <dgm:pt modelId="{1A9A24FB-2CED-44F7-A7D7-5B623A33F113}">
      <dgm:prSet/>
      <dgm:spPr/>
      <dgm:t>
        <a:bodyPr/>
        <a:lstStyle/>
        <a:p>
          <a:r>
            <a:rPr lang="en-GB" dirty="0"/>
            <a:t>Background</a:t>
          </a:r>
        </a:p>
      </dgm:t>
    </dgm:pt>
    <dgm:pt modelId="{89DF9BED-7329-4D4A-8F0B-91C3230BD7B7}" type="parTrans" cxnId="{4A790583-5B66-4335-B169-88133F439CCB}">
      <dgm:prSet/>
      <dgm:spPr/>
      <dgm:t>
        <a:bodyPr/>
        <a:lstStyle/>
        <a:p>
          <a:endParaRPr lang="en-GB"/>
        </a:p>
      </dgm:t>
    </dgm:pt>
    <dgm:pt modelId="{AB317455-7A58-4760-B5EF-1F1D26D60045}" type="sibTrans" cxnId="{4A790583-5B66-4335-B169-88133F439CCB}">
      <dgm:prSet/>
      <dgm:spPr/>
      <dgm:t>
        <a:bodyPr/>
        <a:lstStyle/>
        <a:p>
          <a:endParaRPr lang="en-GB"/>
        </a:p>
      </dgm:t>
    </dgm:pt>
    <dgm:pt modelId="{6FFCC381-6848-4EA4-B5DD-275F60DD53DE}">
      <dgm:prSet/>
      <dgm:spPr/>
      <dgm:t>
        <a:bodyPr/>
        <a:lstStyle/>
        <a:p>
          <a:r>
            <a:rPr lang="en-GB" dirty="0"/>
            <a:t>Little conclusive evidence on the effectiveness of suicide prevention strategies in CJS</a:t>
          </a:r>
        </a:p>
      </dgm:t>
    </dgm:pt>
    <dgm:pt modelId="{EFF56CA1-5115-4B3B-A31A-438408148554}" type="parTrans" cxnId="{D767AE95-6F99-4917-B256-C33B214DF8B9}">
      <dgm:prSet/>
      <dgm:spPr/>
      <dgm:t>
        <a:bodyPr/>
        <a:lstStyle/>
        <a:p>
          <a:endParaRPr lang="en-GB"/>
        </a:p>
      </dgm:t>
    </dgm:pt>
    <dgm:pt modelId="{F57DAC31-70D7-4215-9640-F842C308E7CC}" type="sibTrans" cxnId="{D767AE95-6F99-4917-B256-C33B214DF8B9}">
      <dgm:prSet/>
      <dgm:spPr/>
      <dgm:t>
        <a:bodyPr/>
        <a:lstStyle/>
        <a:p>
          <a:endParaRPr lang="en-GB"/>
        </a:p>
      </dgm:t>
    </dgm:pt>
    <dgm:pt modelId="{18CD7F61-C0C9-47D3-B7DD-E113B13C4769}">
      <dgm:prSet/>
      <dgm:spPr/>
      <dgm:t>
        <a:bodyPr/>
        <a:lstStyle/>
        <a:p>
          <a:r>
            <a:rPr lang="en-GB" dirty="0"/>
            <a:t>Study design</a:t>
          </a:r>
        </a:p>
      </dgm:t>
    </dgm:pt>
    <dgm:pt modelId="{7A91B28C-4792-4763-89A0-C8981B23A427}" type="parTrans" cxnId="{C386A44A-990D-4336-9CBD-CE423F41112B}">
      <dgm:prSet/>
      <dgm:spPr/>
      <dgm:t>
        <a:bodyPr/>
        <a:lstStyle/>
        <a:p>
          <a:endParaRPr lang="en-GB"/>
        </a:p>
      </dgm:t>
    </dgm:pt>
    <dgm:pt modelId="{D550CC12-536D-41A9-8D26-9E000FE9BD4B}" type="sibTrans" cxnId="{C386A44A-990D-4336-9CBD-CE423F41112B}">
      <dgm:prSet/>
      <dgm:spPr/>
      <dgm:t>
        <a:bodyPr/>
        <a:lstStyle/>
        <a:p>
          <a:endParaRPr lang="en-GB"/>
        </a:p>
      </dgm:t>
    </dgm:pt>
    <dgm:pt modelId="{C343D481-5656-40C9-B611-08C135A33962}">
      <dgm:prSet/>
      <dgm:spPr/>
      <dgm:t>
        <a:bodyPr/>
        <a:lstStyle/>
        <a:p>
          <a:r>
            <a:rPr lang="en-GB" dirty="0"/>
            <a:t>Theory driven approach to inquiry process</a:t>
          </a:r>
        </a:p>
      </dgm:t>
    </dgm:pt>
    <dgm:pt modelId="{809C1125-B824-441F-93C0-4E024B172800}" type="parTrans" cxnId="{11D4E0BD-9ADD-4C32-A20B-77A5A67F0823}">
      <dgm:prSet/>
      <dgm:spPr/>
      <dgm:t>
        <a:bodyPr/>
        <a:lstStyle/>
        <a:p>
          <a:endParaRPr lang="en-GB"/>
        </a:p>
      </dgm:t>
    </dgm:pt>
    <dgm:pt modelId="{1C65181A-D380-4C93-8427-AF0F2FA0B77F}" type="sibTrans" cxnId="{11D4E0BD-9ADD-4C32-A20B-77A5A67F0823}">
      <dgm:prSet/>
      <dgm:spPr/>
      <dgm:t>
        <a:bodyPr/>
        <a:lstStyle/>
        <a:p>
          <a:endParaRPr lang="en-GB"/>
        </a:p>
      </dgm:t>
    </dgm:pt>
    <dgm:pt modelId="{4FE49F63-B535-4F8F-8715-85A7E315E9CD}">
      <dgm:prSet/>
      <dgm:spPr/>
      <dgm:t>
        <a:bodyPr/>
        <a:lstStyle/>
        <a:p>
          <a:r>
            <a:rPr lang="en-GB" dirty="0"/>
            <a:t>First step in understanding how a programme or intervention works, for who, under what circumstances and how</a:t>
          </a:r>
        </a:p>
      </dgm:t>
    </dgm:pt>
    <dgm:pt modelId="{F923572C-E6AC-4247-8704-26B87ED5C56C}" type="parTrans" cxnId="{AB830902-6B65-4558-BFF8-D0DAECB06031}">
      <dgm:prSet/>
      <dgm:spPr/>
      <dgm:t>
        <a:bodyPr/>
        <a:lstStyle/>
        <a:p>
          <a:endParaRPr lang="en-GB"/>
        </a:p>
      </dgm:t>
    </dgm:pt>
    <dgm:pt modelId="{B0F27C79-43F4-4BCF-AFF5-16546BCBFF07}" type="sibTrans" cxnId="{AB830902-6B65-4558-BFF8-D0DAECB06031}">
      <dgm:prSet/>
      <dgm:spPr/>
      <dgm:t>
        <a:bodyPr/>
        <a:lstStyle/>
        <a:p>
          <a:endParaRPr lang="en-GB"/>
        </a:p>
      </dgm:t>
    </dgm:pt>
    <dgm:pt modelId="{E5595255-319F-48C3-8ABD-17D00D75CD9E}">
      <dgm:prSet/>
      <dgm:spPr/>
      <dgm:t>
        <a:bodyPr/>
        <a:lstStyle/>
        <a:p>
          <a:r>
            <a:rPr lang="en-GB" dirty="0"/>
            <a:t>Wider literature on other CJS populations and hard to reach populations with similar characteristics e.g. homeless groups and outpatients in community settings</a:t>
          </a:r>
        </a:p>
      </dgm:t>
    </dgm:pt>
    <dgm:pt modelId="{BA8A3254-2B7D-4716-8B78-AE7F2894D728}" type="parTrans" cxnId="{3398F1D6-500E-4515-8834-E6D5BEA89C4F}">
      <dgm:prSet/>
      <dgm:spPr/>
      <dgm:t>
        <a:bodyPr/>
        <a:lstStyle/>
        <a:p>
          <a:endParaRPr lang="en-GB"/>
        </a:p>
      </dgm:t>
    </dgm:pt>
    <dgm:pt modelId="{F6A138E0-717B-4284-A062-F2ABC78CCD7F}" type="sibTrans" cxnId="{3398F1D6-500E-4515-8834-E6D5BEA89C4F}">
      <dgm:prSet/>
      <dgm:spPr/>
      <dgm:t>
        <a:bodyPr/>
        <a:lstStyle/>
        <a:p>
          <a:endParaRPr lang="en-GB"/>
        </a:p>
      </dgm:t>
    </dgm:pt>
    <dgm:pt modelId="{1E7E12AE-E82C-40E3-BAA0-1B65BFE781C7}">
      <dgm:prSet/>
      <dgm:spPr/>
      <dgm:t>
        <a:bodyPr/>
        <a:lstStyle/>
        <a:p>
          <a:r>
            <a:rPr lang="en-GB" dirty="0"/>
            <a:t>Identification and configuration of: </a:t>
          </a:r>
        </a:p>
      </dgm:t>
    </dgm:pt>
    <dgm:pt modelId="{C1B32D78-B6F8-4DBE-824A-D4A0FACAA360}" type="parTrans" cxnId="{0F2D7BDC-6831-4A9B-BF36-EDAE73B45EEA}">
      <dgm:prSet/>
      <dgm:spPr/>
      <dgm:t>
        <a:bodyPr/>
        <a:lstStyle/>
        <a:p>
          <a:endParaRPr lang="en-GB"/>
        </a:p>
      </dgm:t>
    </dgm:pt>
    <dgm:pt modelId="{B621DB4D-9E78-4E67-A8B0-DCCEDA06A469}" type="sibTrans" cxnId="{0F2D7BDC-6831-4A9B-BF36-EDAE73B45EEA}">
      <dgm:prSet/>
      <dgm:spPr/>
      <dgm:t>
        <a:bodyPr/>
        <a:lstStyle/>
        <a:p>
          <a:endParaRPr lang="en-GB"/>
        </a:p>
      </dgm:t>
    </dgm:pt>
    <dgm:pt modelId="{88D17A33-A0EA-443E-8737-6A0E87794774}">
      <dgm:prSet/>
      <dgm:spPr/>
      <dgm:t>
        <a:bodyPr/>
        <a:lstStyle/>
        <a:p>
          <a:r>
            <a:rPr lang="en-GB" dirty="0"/>
            <a:t>Context (C) – the environment that will help to trigger mechanisms conducive to the programme</a:t>
          </a:r>
        </a:p>
      </dgm:t>
    </dgm:pt>
    <dgm:pt modelId="{8E7A0AF2-0ACD-4EB8-818B-333AD95F0158}" type="parTrans" cxnId="{2D3D4CB8-DF7F-41A9-8502-E50A86EFC394}">
      <dgm:prSet/>
      <dgm:spPr/>
      <dgm:t>
        <a:bodyPr/>
        <a:lstStyle/>
        <a:p>
          <a:endParaRPr lang="en-GB"/>
        </a:p>
      </dgm:t>
    </dgm:pt>
    <dgm:pt modelId="{0D3D747E-3932-4438-AFF8-5ED2C4071BBD}" type="sibTrans" cxnId="{2D3D4CB8-DF7F-41A9-8502-E50A86EFC394}">
      <dgm:prSet/>
      <dgm:spPr/>
      <dgm:t>
        <a:bodyPr/>
        <a:lstStyle/>
        <a:p>
          <a:endParaRPr lang="en-GB"/>
        </a:p>
      </dgm:t>
    </dgm:pt>
    <dgm:pt modelId="{47C243CD-F768-48AF-BE8F-451C35BF3F2E}">
      <dgm:prSet/>
      <dgm:spPr/>
      <dgm:t>
        <a:bodyPr/>
        <a:lstStyle/>
        <a:p>
          <a:pPr>
            <a:buFont typeface="Wingdings" panose="05000000000000000000" pitchFamily="2" charset="2"/>
            <a:buChar char=""/>
          </a:pPr>
          <a:r>
            <a:rPr lang="en-GB"/>
            <a:t>Mechanism (M) – the programme resources and how people respond to these resources. The underlying forces that lead to outcomes</a:t>
          </a:r>
        </a:p>
      </dgm:t>
    </dgm:pt>
    <dgm:pt modelId="{16857DBD-C690-4487-9D10-DA703E83E140}" type="parTrans" cxnId="{CE65930C-B8CD-4B07-A11B-4927EAB1C65A}">
      <dgm:prSet/>
      <dgm:spPr/>
      <dgm:t>
        <a:bodyPr/>
        <a:lstStyle/>
        <a:p>
          <a:endParaRPr lang="en-GB"/>
        </a:p>
      </dgm:t>
    </dgm:pt>
    <dgm:pt modelId="{E79DD07A-FC5A-4C12-A46D-995192EDA25B}" type="sibTrans" cxnId="{CE65930C-B8CD-4B07-A11B-4927EAB1C65A}">
      <dgm:prSet/>
      <dgm:spPr/>
      <dgm:t>
        <a:bodyPr/>
        <a:lstStyle/>
        <a:p>
          <a:endParaRPr lang="en-GB"/>
        </a:p>
      </dgm:t>
    </dgm:pt>
    <dgm:pt modelId="{777E688F-C435-4BE6-861E-D6D188B8BE49}">
      <dgm:prSet/>
      <dgm:spPr/>
      <dgm:t>
        <a:bodyPr/>
        <a:lstStyle/>
        <a:p>
          <a:pPr>
            <a:buFont typeface="Wingdings" panose="05000000000000000000" pitchFamily="2" charset="2"/>
            <a:buChar char=""/>
          </a:pPr>
          <a:r>
            <a:rPr lang="en-GB" dirty="0"/>
            <a:t>Outcomes (O) – the effect. The result of mechanism(s) activating in context. </a:t>
          </a:r>
        </a:p>
      </dgm:t>
    </dgm:pt>
    <dgm:pt modelId="{B0688DCF-A2E3-4314-B646-02B542A9EC18}" type="parTrans" cxnId="{658E1613-C062-400E-BAEE-44FEE41E8071}">
      <dgm:prSet/>
      <dgm:spPr/>
      <dgm:t>
        <a:bodyPr/>
        <a:lstStyle/>
        <a:p>
          <a:endParaRPr lang="en-GB"/>
        </a:p>
      </dgm:t>
    </dgm:pt>
    <dgm:pt modelId="{1E92E38A-0A1E-4B35-9FB1-2DB6BB0ECDBE}" type="sibTrans" cxnId="{658E1613-C062-400E-BAEE-44FEE41E8071}">
      <dgm:prSet/>
      <dgm:spPr/>
      <dgm:t>
        <a:bodyPr/>
        <a:lstStyle/>
        <a:p>
          <a:endParaRPr lang="en-GB"/>
        </a:p>
      </dgm:t>
    </dgm:pt>
    <dgm:pt modelId="{42531DBD-A83A-49E5-A694-89C7D6278616}">
      <dgm:prSet/>
      <dgm:spPr/>
      <dgm:t>
        <a:bodyPr/>
        <a:lstStyle/>
        <a:p>
          <a:pPr>
            <a:buFont typeface="Wingdings" panose="05000000000000000000" pitchFamily="2" charset="2"/>
            <a:buChar char=""/>
          </a:pPr>
          <a:r>
            <a:rPr lang="en-GB" dirty="0"/>
            <a:t>Parameters</a:t>
          </a:r>
        </a:p>
      </dgm:t>
    </dgm:pt>
    <dgm:pt modelId="{B2B8BD6F-9359-4DD5-9AE9-DC854B5C311C}" type="parTrans" cxnId="{022A3D88-7039-4F33-B23D-12218F2A8210}">
      <dgm:prSet/>
      <dgm:spPr/>
      <dgm:t>
        <a:bodyPr/>
        <a:lstStyle/>
        <a:p>
          <a:endParaRPr lang="en-GB"/>
        </a:p>
      </dgm:t>
    </dgm:pt>
    <dgm:pt modelId="{DFE39FAE-F9FB-4A7B-A071-478A0EC95F96}" type="sibTrans" cxnId="{022A3D88-7039-4F33-B23D-12218F2A8210}">
      <dgm:prSet/>
      <dgm:spPr/>
      <dgm:t>
        <a:bodyPr/>
        <a:lstStyle/>
        <a:p>
          <a:endParaRPr lang="en-GB"/>
        </a:p>
      </dgm:t>
    </dgm:pt>
    <dgm:pt modelId="{849FF757-AC7A-4426-82A2-A5972A1C6E04}">
      <dgm:prSet/>
      <dgm:spPr/>
      <dgm:t>
        <a:bodyPr/>
        <a:lstStyle/>
        <a:p>
          <a:r>
            <a:rPr lang="en-GB" dirty="0"/>
            <a:t>Implementation into practice gap (Antunes et al., 2021)</a:t>
          </a:r>
        </a:p>
      </dgm:t>
    </dgm:pt>
    <dgm:pt modelId="{D9441383-A6C4-4BF4-B88C-FD72A012B577}" type="parTrans" cxnId="{359B4D69-DE05-4385-8F34-C42571383AAB}">
      <dgm:prSet/>
      <dgm:spPr/>
      <dgm:t>
        <a:bodyPr/>
        <a:lstStyle/>
        <a:p>
          <a:endParaRPr lang="en-GB"/>
        </a:p>
      </dgm:t>
    </dgm:pt>
    <dgm:pt modelId="{82A5FA7A-8663-4D88-A31F-5796E48EB6E3}" type="sibTrans" cxnId="{359B4D69-DE05-4385-8F34-C42571383AAB}">
      <dgm:prSet/>
      <dgm:spPr/>
      <dgm:t>
        <a:bodyPr/>
        <a:lstStyle/>
        <a:p>
          <a:endParaRPr lang="en-GB"/>
        </a:p>
      </dgm:t>
    </dgm:pt>
    <dgm:pt modelId="{3D88F402-D484-45AE-8E99-F4B22B52FDB6}" type="pres">
      <dgm:prSet presAssocID="{C53E3A02-1128-4976-870B-79715E8B58E8}" presName="Name0" presStyleCnt="0">
        <dgm:presLayoutVars>
          <dgm:dir/>
          <dgm:animLvl val="lvl"/>
          <dgm:resizeHandles val="exact"/>
        </dgm:presLayoutVars>
      </dgm:prSet>
      <dgm:spPr/>
    </dgm:pt>
    <dgm:pt modelId="{DB3A58B3-D988-41F9-A514-6E093127EEBF}" type="pres">
      <dgm:prSet presAssocID="{1A9A24FB-2CED-44F7-A7D7-5B623A33F113}" presName="composite" presStyleCnt="0"/>
      <dgm:spPr/>
    </dgm:pt>
    <dgm:pt modelId="{03FF2403-DA78-4197-A183-6E354279305A}" type="pres">
      <dgm:prSet presAssocID="{1A9A24FB-2CED-44F7-A7D7-5B623A33F113}" presName="parTx" presStyleLbl="alignNode1" presStyleIdx="0" presStyleCnt="3">
        <dgm:presLayoutVars>
          <dgm:chMax val="0"/>
          <dgm:chPref val="0"/>
          <dgm:bulletEnabled val="1"/>
        </dgm:presLayoutVars>
      </dgm:prSet>
      <dgm:spPr/>
    </dgm:pt>
    <dgm:pt modelId="{70F68663-8346-4723-BB72-CBE0FE1D1C9E}" type="pres">
      <dgm:prSet presAssocID="{1A9A24FB-2CED-44F7-A7D7-5B623A33F113}" presName="desTx" presStyleLbl="alignAccFollowNode1" presStyleIdx="0" presStyleCnt="3">
        <dgm:presLayoutVars>
          <dgm:bulletEnabled val="1"/>
        </dgm:presLayoutVars>
      </dgm:prSet>
      <dgm:spPr/>
    </dgm:pt>
    <dgm:pt modelId="{24B5F993-E6D5-4BED-BD02-F959EFB110F2}" type="pres">
      <dgm:prSet presAssocID="{AB317455-7A58-4760-B5EF-1F1D26D60045}" presName="space" presStyleCnt="0"/>
      <dgm:spPr/>
    </dgm:pt>
    <dgm:pt modelId="{26F7C308-B063-4A04-8A37-53F68298DA96}" type="pres">
      <dgm:prSet presAssocID="{18CD7F61-C0C9-47D3-B7DD-E113B13C4769}" presName="composite" presStyleCnt="0"/>
      <dgm:spPr/>
    </dgm:pt>
    <dgm:pt modelId="{A93D176E-0928-4FDF-BEBB-DC0679E04C83}" type="pres">
      <dgm:prSet presAssocID="{18CD7F61-C0C9-47D3-B7DD-E113B13C4769}" presName="parTx" presStyleLbl="alignNode1" presStyleIdx="1" presStyleCnt="3">
        <dgm:presLayoutVars>
          <dgm:chMax val="0"/>
          <dgm:chPref val="0"/>
          <dgm:bulletEnabled val="1"/>
        </dgm:presLayoutVars>
      </dgm:prSet>
      <dgm:spPr/>
    </dgm:pt>
    <dgm:pt modelId="{EF940F3C-A7F0-4980-8971-68B782B4261D}" type="pres">
      <dgm:prSet presAssocID="{18CD7F61-C0C9-47D3-B7DD-E113B13C4769}" presName="desTx" presStyleLbl="alignAccFollowNode1" presStyleIdx="1" presStyleCnt="3">
        <dgm:presLayoutVars>
          <dgm:bulletEnabled val="1"/>
        </dgm:presLayoutVars>
      </dgm:prSet>
      <dgm:spPr/>
    </dgm:pt>
    <dgm:pt modelId="{9679213F-F090-41B1-8F9F-3C1BEB4F7944}" type="pres">
      <dgm:prSet presAssocID="{D550CC12-536D-41A9-8D26-9E000FE9BD4B}" presName="space" presStyleCnt="0"/>
      <dgm:spPr/>
    </dgm:pt>
    <dgm:pt modelId="{C4D87604-CE2F-45E7-B0D4-7C33D7D4B836}" type="pres">
      <dgm:prSet presAssocID="{42531DBD-A83A-49E5-A694-89C7D6278616}" presName="composite" presStyleCnt="0"/>
      <dgm:spPr/>
    </dgm:pt>
    <dgm:pt modelId="{21DB7C58-1B27-4FD1-BBA7-763B8A85866F}" type="pres">
      <dgm:prSet presAssocID="{42531DBD-A83A-49E5-A694-89C7D6278616}" presName="parTx" presStyleLbl="alignNode1" presStyleIdx="2" presStyleCnt="3">
        <dgm:presLayoutVars>
          <dgm:chMax val="0"/>
          <dgm:chPref val="0"/>
          <dgm:bulletEnabled val="1"/>
        </dgm:presLayoutVars>
      </dgm:prSet>
      <dgm:spPr/>
    </dgm:pt>
    <dgm:pt modelId="{B9C24500-E428-4E7A-AE2C-4528A10D06F4}" type="pres">
      <dgm:prSet presAssocID="{42531DBD-A83A-49E5-A694-89C7D6278616}" presName="desTx" presStyleLbl="alignAccFollowNode1" presStyleIdx="2" presStyleCnt="3">
        <dgm:presLayoutVars>
          <dgm:bulletEnabled val="1"/>
        </dgm:presLayoutVars>
      </dgm:prSet>
      <dgm:spPr/>
    </dgm:pt>
  </dgm:ptLst>
  <dgm:cxnLst>
    <dgm:cxn modelId="{AB830902-6B65-4558-BFF8-D0DAECB06031}" srcId="{18CD7F61-C0C9-47D3-B7DD-E113B13C4769}" destId="{4FE49F63-B535-4F8F-8715-85A7E315E9CD}" srcOrd="1" destOrd="0" parTransId="{F923572C-E6AC-4247-8704-26B87ED5C56C}" sibTransId="{B0F27C79-43F4-4BCF-AFF5-16546BCBFF07}"/>
    <dgm:cxn modelId="{25DF3C0C-173A-40CA-AF45-0D44909939C5}" type="presOf" srcId="{88D17A33-A0EA-443E-8737-6A0E87794774}" destId="{EF940F3C-A7F0-4980-8971-68B782B4261D}" srcOrd="0" destOrd="3" presId="urn:microsoft.com/office/officeart/2005/8/layout/hList1"/>
    <dgm:cxn modelId="{CE65930C-B8CD-4B07-A11B-4927EAB1C65A}" srcId="{1E7E12AE-E82C-40E3-BAA0-1B65BFE781C7}" destId="{47C243CD-F768-48AF-BE8F-451C35BF3F2E}" srcOrd="1" destOrd="0" parTransId="{16857DBD-C690-4487-9D10-DA703E83E140}" sibTransId="{E79DD07A-FC5A-4C12-A46D-995192EDA25B}"/>
    <dgm:cxn modelId="{658E1613-C062-400E-BAEE-44FEE41E8071}" srcId="{1E7E12AE-E82C-40E3-BAA0-1B65BFE781C7}" destId="{777E688F-C435-4BE6-861E-D6D188B8BE49}" srcOrd="2" destOrd="0" parTransId="{B0688DCF-A2E3-4314-B646-02B542A9EC18}" sibTransId="{1E92E38A-0A1E-4B35-9FB1-2DB6BB0ECDBE}"/>
    <dgm:cxn modelId="{27E78D19-F661-4157-8758-9EC51C786A80}" type="presOf" srcId="{18CD7F61-C0C9-47D3-B7DD-E113B13C4769}" destId="{A93D176E-0928-4FDF-BEBB-DC0679E04C83}" srcOrd="0" destOrd="0" presId="urn:microsoft.com/office/officeart/2005/8/layout/hList1"/>
    <dgm:cxn modelId="{F394951A-FA6E-445A-AD6F-9BE203560CA8}" type="presOf" srcId="{E5595255-319F-48C3-8ABD-17D00D75CD9E}" destId="{B9C24500-E428-4E7A-AE2C-4528A10D06F4}" srcOrd="0" destOrd="0" presId="urn:microsoft.com/office/officeart/2005/8/layout/hList1"/>
    <dgm:cxn modelId="{2B48501B-1930-4223-BF5D-64DA1F00416D}" type="presOf" srcId="{C343D481-5656-40C9-B611-08C135A33962}" destId="{EF940F3C-A7F0-4980-8971-68B782B4261D}" srcOrd="0" destOrd="0" presId="urn:microsoft.com/office/officeart/2005/8/layout/hList1"/>
    <dgm:cxn modelId="{CEF4DE31-AAB2-40B9-BA33-28211DBB1C31}" type="presOf" srcId="{849FF757-AC7A-4426-82A2-A5972A1C6E04}" destId="{70F68663-8346-4723-BB72-CBE0FE1D1C9E}" srcOrd="0" destOrd="1" presId="urn:microsoft.com/office/officeart/2005/8/layout/hList1"/>
    <dgm:cxn modelId="{836C3A3D-CB44-473F-A3CD-AA30E06135BA}" type="presOf" srcId="{777E688F-C435-4BE6-861E-D6D188B8BE49}" destId="{EF940F3C-A7F0-4980-8971-68B782B4261D}" srcOrd="0" destOrd="5" presId="urn:microsoft.com/office/officeart/2005/8/layout/hList1"/>
    <dgm:cxn modelId="{359B4D69-DE05-4385-8F34-C42571383AAB}" srcId="{1A9A24FB-2CED-44F7-A7D7-5B623A33F113}" destId="{849FF757-AC7A-4426-82A2-A5972A1C6E04}" srcOrd="1" destOrd="0" parTransId="{D9441383-A6C4-4BF4-B88C-FD72A012B577}" sibTransId="{82A5FA7A-8663-4D88-A31F-5796E48EB6E3}"/>
    <dgm:cxn modelId="{C386A44A-990D-4336-9CBD-CE423F41112B}" srcId="{C53E3A02-1128-4976-870B-79715E8B58E8}" destId="{18CD7F61-C0C9-47D3-B7DD-E113B13C4769}" srcOrd="1" destOrd="0" parTransId="{7A91B28C-4792-4763-89A0-C8981B23A427}" sibTransId="{D550CC12-536D-41A9-8D26-9E000FE9BD4B}"/>
    <dgm:cxn modelId="{39FB4673-4DAB-4D00-A85F-CBBC23BE8C90}" type="presOf" srcId="{47C243CD-F768-48AF-BE8F-451C35BF3F2E}" destId="{EF940F3C-A7F0-4980-8971-68B782B4261D}" srcOrd="0" destOrd="4" presId="urn:microsoft.com/office/officeart/2005/8/layout/hList1"/>
    <dgm:cxn modelId="{24438E7E-5E6A-4957-A7E3-C29694B4A2D5}" type="presOf" srcId="{1E7E12AE-E82C-40E3-BAA0-1B65BFE781C7}" destId="{EF940F3C-A7F0-4980-8971-68B782B4261D}" srcOrd="0" destOrd="2" presId="urn:microsoft.com/office/officeart/2005/8/layout/hList1"/>
    <dgm:cxn modelId="{4A790583-5B66-4335-B169-88133F439CCB}" srcId="{C53E3A02-1128-4976-870B-79715E8B58E8}" destId="{1A9A24FB-2CED-44F7-A7D7-5B623A33F113}" srcOrd="0" destOrd="0" parTransId="{89DF9BED-7329-4D4A-8F0B-91C3230BD7B7}" sibTransId="{AB317455-7A58-4760-B5EF-1F1D26D60045}"/>
    <dgm:cxn modelId="{022A3D88-7039-4F33-B23D-12218F2A8210}" srcId="{C53E3A02-1128-4976-870B-79715E8B58E8}" destId="{42531DBD-A83A-49E5-A694-89C7D6278616}" srcOrd="2" destOrd="0" parTransId="{B2B8BD6F-9359-4DD5-9AE9-DC854B5C311C}" sibTransId="{DFE39FAE-F9FB-4A7B-A071-478A0EC95F96}"/>
    <dgm:cxn modelId="{5521F990-5B9D-47D7-BEFA-35B1070A2B17}" type="presOf" srcId="{C53E3A02-1128-4976-870B-79715E8B58E8}" destId="{3D88F402-D484-45AE-8E99-F4B22B52FDB6}" srcOrd="0" destOrd="0" presId="urn:microsoft.com/office/officeart/2005/8/layout/hList1"/>
    <dgm:cxn modelId="{D767AE95-6F99-4917-B256-C33B214DF8B9}" srcId="{1A9A24FB-2CED-44F7-A7D7-5B623A33F113}" destId="{6FFCC381-6848-4EA4-B5DD-275F60DD53DE}" srcOrd="0" destOrd="0" parTransId="{EFF56CA1-5115-4B3B-A31A-438408148554}" sibTransId="{F57DAC31-70D7-4215-9640-F842C308E7CC}"/>
    <dgm:cxn modelId="{A45859B7-1AE9-4EA6-A7F7-18928713A4AD}" type="presOf" srcId="{1A9A24FB-2CED-44F7-A7D7-5B623A33F113}" destId="{03FF2403-DA78-4197-A183-6E354279305A}" srcOrd="0" destOrd="0" presId="urn:microsoft.com/office/officeart/2005/8/layout/hList1"/>
    <dgm:cxn modelId="{2D3D4CB8-DF7F-41A9-8502-E50A86EFC394}" srcId="{1E7E12AE-E82C-40E3-BAA0-1B65BFE781C7}" destId="{88D17A33-A0EA-443E-8737-6A0E87794774}" srcOrd="0" destOrd="0" parTransId="{8E7A0AF2-0ACD-4EB8-818B-333AD95F0158}" sibTransId="{0D3D747E-3932-4438-AFF8-5ED2C4071BBD}"/>
    <dgm:cxn modelId="{CFE104BA-D7F3-4022-9C6C-FA3F28B976E7}" type="presOf" srcId="{4FE49F63-B535-4F8F-8715-85A7E315E9CD}" destId="{EF940F3C-A7F0-4980-8971-68B782B4261D}" srcOrd="0" destOrd="1" presId="urn:microsoft.com/office/officeart/2005/8/layout/hList1"/>
    <dgm:cxn modelId="{11D4E0BD-9ADD-4C32-A20B-77A5A67F0823}" srcId="{18CD7F61-C0C9-47D3-B7DD-E113B13C4769}" destId="{C343D481-5656-40C9-B611-08C135A33962}" srcOrd="0" destOrd="0" parTransId="{809C1125-B824-441F-93C0-4E024B172800}" sibTransId="{1C65181A-D380-4C93-8427-AF0F2FA0B77F}"/>
    <dgm:cxn modelId="{3398F1D6-500E-4515-8834-E6D5BEA89C4F}" srcId="{42531DBD-A83A-49E5-A694-89C7D6278616}" destId="{E5595255-319F-48C3-8ABD-17D00D75CD9E}" srcOrd="0" destOrd="0" parTransId="{BA8A3254-2B7D-4716-8B78-AE7F2894D728}" sibTransId="{F6A138E0-717B-4284-A062-F2ABC78CCD7F}"/>
    <dgm:cxn modelId="{0F2D7BDC-6831-4A9B-BF36-EDAE73B45EEA}" srcId="{18CD7F61-C0C9-47D3-B7DD-E113B13C4769}" destId="{1E7E12AE-E82C-40E3-BAA0-1B65BFE781C7}" srcOrd="2" destOrd="0" parTransId="{C1B32D78-B6F8-4DBE-824A-D4A0FACAA360}" sibTransId="{B621DB4D-9E78-4E67-A8B0-DCCEDA06A469}"/>
    <dgm:cxn modelId="{BC6D30E9-2C02-4A5D-8B72-C058EE4089EC}" type="presOf" srcId="{42531DBD-A83A-49E5-A694-89C7D6278616}" destId="{21DB7C58-1B27-4FD1-BBA7-763B8A85866F}" srcOrd="0" destOrd="0" presId="urn:microsoft.com/office/officeart/2005/8/layout/hList1"/>
    <dgm:cxn modelId="{261B4CF1-EAF8-489C-8C26-F54057784D3D}" type="presOf" srcId="{6FFCC381-6848-4EA4-B5DD-275F60DD53DE}" destId="{70F68663-8346-4723-BB72-CBE0FE1D1C9E}" srcOrd="0" destOrd="0" presId="urn:microsoft.com/office/officeart/2005/8/layout/hList1"/>
    <dgm:cxn modelId="{2F1A558E-B6FC-4B5B-BE2D-C61E63EA4F42}" type="presParOf" srcId="{3D88F402-D484-45AE-8E99-F4B22B52FDB6}" destId="{DB3A58B3-D988-41F9-A514-6E093127EEBF}" srcOrd="0" destOrd="0" presId="urn:microsoft.com/office/officeart/2005/8/layout/hList1"/>
    <dgm:cxn modelId="{BCB0F079-BF1C-4D9B-8079-B3ACF89AEEA5}" type="presParOf" srcId="{DB3A58B3-D988-41F9-A514-6E093127EEBF}" destId="{03FF2403-DA78-4197-A183-6E354279305A}" srcOrd="0" destOrd="0" presId="urn:microsoft.com/office/officeart/2005/8/layout/hList1"/>
    <dgm:cxn modelId="{CA8BB9BE-9543-4DA9-86DE-AE26182EC494}" type="presParOf" srcId="{DB3A58B3-D988-41F9-A514-6E093127EEBF}" destId="{70F68663-8346-4723-BB72-CBE0FE1D1C9E}" srcOrd="1" destOrd="0" presId="urn:microsoft.com/office/officeart/2005/8/layout/hList1"/>
    <dgm:cxn modelId="{97ED18BE-B646-40FA-BCB5-97BA0FA23D57}" type="presParOf" srcId="{3D88F402-D484-45AE-8E99-F4B22B52FDB6}" destId="{24B5F993-E6D5-4BED-BD02-F959EFB110F2}" srcOrd="1" destOrd="0" presId="urn:microsoft.com/office/officeart/2005/8/layout/hList1"/>
    <dgm:cxn modelId="{BFFCA7E1-B8D0-4C11-B362-1B77FA08DCE4}" type="presParOf" srcId="{3D88F402-D484-45AE-8E99-F4B22B52FDB6}" destId="{26F7C308-B063-4A04-8A37-53F68298DA96}" srcOrd="2" destOrd="0" presId="urn:microsoft.com/office/officeart/2005/8/layout/hList1"/>
    <dgm:cxn modelId="{7466B9BD-7ABB-49C7-A4CD-00F5DCEE0B51}" type="presParOf" srcId="{26F7C308-B063-4A04-8A37-53F68298DA96}" destId="{A93D176E-0928-4FDF-BEBB-DC0679E04C83}" srcOrd="0" destOrd="0" presId="urn:microsoft.com/office/officeart/2005/8/layout/hList1"/>
    <dgm:cxn modelId="{8171E752-5FB1-4B4C-8670-DE186FCE7925}" type="presParOf" srcId="{26F7C308-B063-4A04-8A37-53F68298DA96}" destId="{EF940F3C-A7F0-4980-8971-68B782B4261D}" srcOrd="1" destOrd="0" presId="urn:microsoft.com/office/officeart/2005/8/layout/hList1"/>
    <dgm:cxn modelId="{C429FE9D-9883-465F-A8D6-3CF1836C39BF}" type="presParOf" srcId="{3D88F402-D484-45AE-8E99-F4B22B52FDB6}" destId="{9679213F-F090-41B1-8F9F-3C1BEB4F7944}" srcOrd="3" destOrd="0" presId="urn:microsoft.com/office/officeart/2005/8/layout/hList1"/>
    <dgm:cxn modelId="{2C2D17C8-9218-4637-AEE4-8E8E0382F27A}" type="presParOf" srcId="{3D88F402-D484-45AE-8E99-F4B22B52FDB6}" destId="{C4D87604-CE2F-45E7-B0D4-7C33D7D4B836}" srcOrd="4" destOrd="0" presId="urn:microsoft.com/office/officeart/2005/8/layout/hList1"/>
    <dgm:cxn modelId="{49DDEC1E-0354-4DEE-8C1C-55EC3304F701}" type="presParOf" srcId="{C4D87604-CE2F-45E7-B0D4-7C33D7D4B836}" destId="{21DB7C58-1B27-4FD1-BBA7-763B8A85866F}" srcOrd="0" destOrd="0" presId="urn:microsoft.com/office/officeart/2005/8/layout/hList1"/>
    <dgm:cxn modelId="{ED76711A-2DC4-43A8-8F68-D94AD265912C}" type="presParOf" srcId="{C4D87604-CE2F-45E7-B0D4-7C33D7D4B836}" destId="{B9C24500-E428-4E7A-AE2C-4528A10D06F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53E3A02-1128-4976-870B-79715E8B58E8}" type="doc">
      <dgm:prSet loTypeId="urn:microsoft.com/office/officeart/2005/8/layout/hList1" loCatId="list" qsTypeId="urn:microsoft.com/office/officeart/2005/8/quickstyle/simple1" qsCatId="simple" csTypeId="urn:microsoft.com/office/officeart/2005/8/colors/accent3_1" csCatId="accent3" phldr="1"/>
      <dgm:spPr/>
      <dgm:t>
        <a:bodyPr/>
        <a:lstStyle/>
        <a:p>
          <a:endParaRPr lang="en-GB"/>
        </a:p>
      </dgm:t>
    </dgm:pt>
    <dgm:pt modelId="{6FFCC381-6848-4EA4-B5DD-275F60DD53DE}">
      <dgm:prSet/>
      <dgm:spPr/>
      <dgm:t>
        <a:bodyPr/>
        <a:lstStyle/>
        <a:p>
          <a:r>
            <a:rPr lang="en-GB" dirty="0"/>
            <a:t>Study design</a:t>
          </a:r>
        </a:p>
      </dgm:t>
    </dgm:pt>
    <dgm:pt modelId="{EFF56CA1-5115-4B3B-A31A-438408148554}" type="parTrans" cxnId="{D767AE95-6F99-4917-B256-C33B214DF8B9}">
      <dgm:prSet/>
      <dgm:spPr/>
      <dgm:t>
        <a:bodyPr/>
        <a:lstStyle/>
        <a:p>
          <a:endParaRPr lang="en-GB"/>
        </a:p>
      </dgm:t>
    </dgm:pt>
    <dgm:pt modelId="{F57DAC31-70D7-4215-9640-F842C308E7CC}" type="sibTrans" cxnId="{D767AE95-6F99-4917-B256-C33B214DF8B9}">
      <dgm:prSet/>
      <dgm:spPr/>
      <dgm:t>
        <a:bodyPr/>
        <a:lstStyle/>
        <a:p>
          <a:endParaRPr lang="en-GB"/>
        </a:p>
      </dgm:t>
    </dgm:pt>
    <dgm:pt modelId="{2C469DD8-1B0B-4B24-AA58-F3F6A86942E9}">
      <dgm:prSet phldrT="[Text]"/>
      <dgm:spPr/>
      <dgm:t>
        <a:bodyPr/>
        <a:lstStyle/>
        <a:p>
          <a:pPr>
            <a:buFont typeface="Arial" panose="020B0604020202020204" pitchFamily="34" charset="0"/>
            <a:buChar char="•"/>
          </a:pPr>
          <a:r>
            <a:rPr lang="en-GB" dirty="0"/>
            <a:t>All registered suicides (including open verdicts) in England &amp; Wales since April 2019 - supplied via NCISH as data processers)</a:t>
          </a:r>
        </a:p>
      </dgm:t>
    </dgm:pt>
    <dgm:pt modelId="{EF95E4DE-0A1B-4407-A0A9-B27ACE533421}" type="parTrans" cxnId="{4EC9BB16-4206-48C2-B34A-7CF2665D9238}">
      <dgm:prSet/>
      <dgm:spPr/>
      <dgm:t>
        <a:bodyPr/>
        <a:lstStyle/>
        <a:p>
          <a:endParaRPr lang="en-GB"/>
        </a:p>
      </dgm:t>
    </dgm:pt>
    <dgm:pt modelId="{B064B4AD-3590-4FBD-BF70-0A0749E2731E}" type="sibTrans" cxnId="{4EC9BB16-4206-48C2-B34A-7CF2665D9238}">
      <dgm:prSet/>
      <dgm:spPr/>
      <dgm:t>
        <a:bodyPr/>
        <a:lstStyle/>
        <a:p>
          <a:endParaRPr lang="en-GB"/>
        </a:p>
      </dgm:t>
    </dgm:pt>
    <dgm:pt modelId="{5D19868A-6B40-4C36-A174-0A29F2B5E7A9}">
      <dgm:prSet/>
      <dgm:spPr/>
      <dgm:t>
        <a:bodyPr/>
        <a:lstStyle/>
        <a:p>
          <a:pPr>
            <a:buFont typeface="Arial" panose="020B0604020202020204" pitchFamily="34" charset="0"/>
            <a:buChar char="•"/>
          </a:pPr>
          <a:r>
            <a:rPr lang="en-GB" b="1" dirty="0" err="1"/>
            <a:t>nDelius</a:t>
          </a:r>
          <a:r>
            <a:rPr lang="en-GB" b="1" dirty="0"/>
            <a:t> (HMPPS)</a:t>
          </a:r>
          <a:endParaRPr lang="en-GB" dirty="0"/>
        </a:p>
      </dgm:t>
    </dgm:pt>
    <dgm:pt modelId="{468D9E3E-2CEF-43F7-B117-A3F88BEEC4CD}" type="parTrans" cxnId="{C3C82DE6-B4A7-4DA9-AA1D-97F2676C9464}">
      <dgm:prSet/>
      <dgm:spPr/>
      <dgm:t>
        <a:bodyPr/>
        <a:lstStyle/>
        <a:p>
          <a:endParaRPr lang="en-GB"/>
        </a:p>
      </dgm:t>
    </dgm:pt>
    <dgm:pt modelId="{872132C8-F9CB-4E7D-86C2-D85FA1EB3807}" type="sibTrans" cxnId="{C3C82DE6-B4A7-4DA9-AA1D-97F2676C9464}">
      <dgm:prSet/>
      <dgm:spPr/>
      <dgm:t>
        <a:bodyPr/>
        <a:lstStyle/>
        <a:p>
          <a:endParaRPr lang="en-GB"/>
        </a:p>
      </dgm:t>
    </dgm:pt>
    <dgm:pt modelId="{B87E204E-131E-41E5-BEB6-C6C6832D20ED}">
      <dgm:prSet/>
      <dgm:spPr/>
      <dgm:t>
        <a:bodyPr/>
        <a:lstStyle/>
        <a:p>
          <a:pPr>
            <a:buFont typeface="Arial" panose="020B0604020202020204" pitchFamily="34" charset="0"/>
            <a:buChar char="•"/>
          </a:pPr>
          <a:r>
            <a:rPr lang="en-GB" dirty="0"/>
            <a:t>Offence &amp; sentence details, supervision and contact prior to death</a:t>
          </a:r>
        </a:p>
      </dgm:t>
    </dgm:pt>
    <dgm:pt modelId="{27E9241A-DA31-4A57-B1BE-40F0BEC193E7}" type="parTrans" cxnId="{E4CA9D9E-E670-4DB9-9FCD-FEF31D6CA403}">
      <dgm:prSet/>
      <dgm:spPr/>
      <dgm:t>
        <a:bodyPr/>
        <a:lstStyle/>
        <a:p>
          <a:endParaRPr lang="en-GB"/>
        </a:p>
      </dgm:t>
    </dgm:pt>
    <dgm:pt modelId="{BBD8952F-3208-40EF-9EA6-5DF2DFBCF86F}" type="sibTrans" cxnId="{E4CA9D9E-E670-4DB9-9FCD-FEF31D6CA403}">
      <dgm:prSet/>
      <dgm:spPr/>
      <dgm:t>
        <a:bodyPr/>
        <a:lstStyle/>
        <a:p>
          <a:endParaRPr lang="en-GB"/>
        </a:p>
      </dgm:t>
    </dgm:pt>
    <dgm:pt modelId="{0DD88991-E48E-4B72-84DF-A02EFB3A3923}">
      <dgm:prSet/>
      <dgm:spPr/>
      <dgm:t>
        <a:bodyPr/>
        <a:lstStyle/>
        <a:p>
          <a:pPr>
            <a:buFont typeface="Arial" panose="020B0604020202020204" pitchFamily="34" charset="0"/>
            <a:buChar char="•"/>
          </a:pPr>
          <a:r>
            <a:rPr lang="en-GB" b="1" dirty="0" err="1"/>
            <a:t>OAsys</a:t>
          </a:r>
          <a:r>
            <a:rPr lang="en-GB" b="1" dirty="0"/>
            <a:t> (HMPPS)</a:t>
          </a:r>
          <a:endParaRPr lang="en-GB" dirty="0"/>
        </a:p>
      </dgm:t>
    </dgm:pt>
    <dgm:pt modelId="{2EA7D23F-527D-4D8E-A1CC-82B99EEF9E49}" type="parTrans" cxnId="{DD793AE2-5C50-46C6-80B0-BDD5A5382C84}">
      <dgm:prSet/>
      <dgm:spPr/>
      <dgm:t>
        <a:bodyPr/>
        <a:lstStyle/>
        <a:p>
          <a:endParaRPr lang="en-GB"/>
        </a:p>
      </dgm:t>
    </dgm:pt>
    <dgm:pt modelId="{6FCFFE6A-7482-4169-835E-278304B920F0}" type="sibTrans" cxnId="{DD793AE2-5C50-46C6-80B0-BDD5A5382C84}">
      <dgm:prSet/>
      <dgm:spPr/>
      <dgm:t>
        <a:bodyPr/>
        <a:lstStyle/>
        <a:p>
          <a:endParaRPr lang="en-GB"/>
        </a:p>
      </dgm:t>
    </dgm:pt>
    <dgm:pt modelId="{DF928B44-B8C8-440C-A102-D60790AEC4E7}">
      <dgm:prSet/>
      <dgm:spPr/>
      <dgm:t>
        <a:bodyPr/>
        <a:lstStyle/>
        <a:p>
          <a:pPr>
            <a:buFont typeface="Arial" panose="020B0604020202020204" pitchFamily="34" charset="0"/>
            <a:buChar char="•"/>
          </a:pPr>
          <a:r>
            <a:rPr lang="en-GB" dirty="0"/>
            <a:t>Offence details/ risk and criminogenic needs, prior self harm history </a:t>
          </a:r>
        </a:p>
      </dgm:t>
    </dgm:pt>
    <dgm:pt modelId="{F2922DD3-0EBE-4785-B73D-2646984EEB92}" type="parTrans" cxnId="{33B6F929-FDB3-410C-875F-1DE45F0FA780}">
      <dgm:prSet/>
      <dgm:spPr/>
      <dgm:t>
        <a:bodyPr/>
        <a:lstStyle/>
        <a:p>
          <a:endParaRPr lang="en-GB"/>
        </a:p>
      </dgm:t>
    </dgm:pt>
    <dgm:pt modelId="{4BA23034-E307-4F9F-8E49-EA6C4B881F73}" type="sibTrans" cxnId="{33B6F929-FDB3-410C-875F-1DE45F0FA780}">
      <dgm:prSet/>
      <dgm:spPr/>
      <dgm:t>
        <a:bodyPr/>
        <a:lstStyle/>
        <a:p>
          <a:endParaRPr lang="en-GB"/>
        </a:p>
      </dgm:t>
    </dgm:pt>
    <dgm:pt modelId="{C7A81ED4-E9B2-479C-BEA3-12C8DCBB068F}">
      <dgm:prSet/>
      <dgm:spPr/>
      <dgm:t>
        <a:bodyPr/>
        <a:lstStyle/>
        <a:p>
          <a:pPr>
            <a:buFont typeface="Arial" panose="020B0604020202020204" pitchFamily="34" charset="0"/>
            <a:buChar char="•"/>
          </a:pPr>
          <a:r>
            <a:rPr lang="en-GB" b="1" dirty="0"/>
            <a:t>PNOMIS/DPS (HMPPS)</a:t>
          </a:r>
          <a:endParaRPr lang="en-GB" dirty="0"/>
        </a:p>
      </dgm:t>
    </dgm:pt>
    <dgm:pt modelId="{30E24ADB-8B4F-44E8-8339-F6DEAFBFD9A2}" type="parTrans" cxnId="{2450E104-DA33-4F2E-8CBF-061887A6FFF1}">
      <dgm:prSet/>
      <dgm:spPr/>
      <dgm:t>
        <a:bodyPr/>
        <a:lstStyle/>
        <a:p>
          <a:endParaRPr lang="en-GB"/>
        </a:p>
      </dgm:t>
    </dgm:pt>
    <dgm:pt modelId="{E58D9A67-C13F-4639-8733-FF37D044CC5F}" type="sibTrans" cxnId="{2450E104-DA33-4F2E-8CBF-061887A6FFF1}">
      <dgm:prSet/>
      <dgm:spPr/>
      <dgm:t>
        <a:bodyPr/>
        <a:lstStyle/>
        <a:p>
          <a:endParaRPr lang="en-GB"/>
        </a:p>
      </dgm:t>
    </dgm:pt>
    <dgm:pt modelId="{98F2AB61-B8ED-43AF-B159-71F7B5827AC5}">
      <dgm:prSet/>
      <dgm:spPr/>
      <dgm:t>
        <a:bodyPr/>
        <a:lstStyle/>
        <a:p>
          <a:pPr>
            <a:buFont typeface="Arial" panose="020B0604020202020204" pitchFamily="34" charset="0"/>
            <a:buChar char="•"/>
          </a:pPr>
          <a:r>
            <a:rPr lang="en-GB"/>
            <a:t>Time spent  in custody prior to release/ self-harming behaviours, ACCT, adjudications/ family contact</a:t>
          </a:r>
        </a:p>
      </dgm:t>
    </dgm:pt>
    <dgm:pt modelId="{12150E8F-889F-4C41-9BBD-098839F34B9D}" type="parTrans" cxnId="{1AB4BC44-0032-4F95-83D4-AD1734CEE4FF}">
      <dgm:prSet/>
      <dgm:spPr/>
      <dgm:t>
        <a:bodyPr/>
        <a:lstStyle/>
        <a:p>
          <a:endParaRPr lang="en-GB"/>
        </a:p>
      </dgm:t>
    </dgm:pt>
    <dgm:pt modelId="{17E966B5-A248-4D57-AB37-FAECC223A52E}" type="sibTrans" cxnId="{1AB4BC44-0032-4F95-83D4-AD1734CEE4FF}">
      <dgm:prSet/>
      <dgm:spPr/>
      <dgm:t>
        <a:bodyPr/>
        <a:lstStyle/>
        <a:p>
          <a:endParaRPr lang="en-GB"/>
        </a:p>
      </dgm:t>
    </dgm:pt>
    <dgm:pt modelId="{73E33272-BF99-4C3A-AC0C-BB820D7C026E}">
      <dgm:prSet/>
      <dgm:spPr/>
      <dgm:t>
        <a:bodyPr/>
        <a:lstStyle/>
        <a:p>
          <a:pPr>
            <a:buFont typeface="Arial" panose="020B0604020202020204" pitchFamily="34" charset="0"/>
            <a:buChar char="•"/>
          </a:pPr>
          <a:r>
            <a:rPr lang="en-GB" b="1" dirty="0"/>
            <a:t>National Confidential Inquiry into Suicide &amp; Safety in Mental Health (University of Manchester)</a:t>
          </a:r>
          <a:endParaRPr lang="en-GB" dirty="0"/>
        </a:p>
      </dgm:t>
    </dgm:pt>
    <dgm:pt modelId="{58A4DF66-E428-49FA-A1F2-3206D497FF2D}" type="parTrans" cxnId="{2E849D8A-6DEF-4CB4-BEB3-45625D802C37}">
      <dgm:prSet/>
      <dgm:spPr/>
      <dgm:t>
        <a:bodyPr/>
        <a:lstStyle/>
        <a:p>
          <a:endParaRPr lang="en-GB"/>
        </a:p>
      </dgm:t>
    </dgm:pt>
    <dgm:pt modelId="{2A761AD6-6123-48DA-8190-1F7C0120E3B5}" type="sibTrans" cxnId="{2E849D8A-6DEF-4CB4-BEB3-45625D802C37}">
      <dgm:prSet/>
      <dgm:spPr/>
      <dgm:t>
        <a:bodyPr/>
        <a:lstStyle/>
        <a:p>
          <a:endParaRPr lang="en-GB"/>
        </a:p>
      </dgm:t>
    </dgm:pt>
    <dgm:pt modelId="{A7E35914-69FB-43F7-9B68-4F2C54DEEB02}">
      <dgm:prSet/>
      <dgm:spPr/>
      <dgm:t>
        <a:bodyPr/>
        <a:lstStyle/>
        <a:p>
          <a:pPr>
            <a:buFont typeface="Arial" panose="020B0604020202020204" pitchFamily="34" charset="0"/>
            <a:buChar char="•"/>
          </a:pPr>
          <a:r>
            <a:rPr lang="en-GB" dirty="0"/>
            <a:t>Clinical and health service contact prior to death, diagnosis, treatment  </a:t>
          </a:r>
        </a:p>
      </dgm:t>
    </dgm:pt>
    <dgm:pt modelId="{A5F04889-AA90-4AFC-AF2F-A97F59B57C5A}" type="parTrans" cxnId="{6040F7AD-0DB5-4894-9EAF-95D3CF1EE313}">
      <dgm:prSet/>
      <dgm:spPr/>
      <dgm:t>
        <a:bodyPr/>
        <a:lstStyle/>
        <a:p>
          <a:endParaRPr lang="en-GB"/>
        </a:p>
      </dgm:t>
    </dgm:pt>
    <dgm:pt modelId="{9E5D4168-44E5-42C7-AFD5-99D5C426F0E2}" type="sibTrans" cxnId="{6040F7AD-0DB5-4894-9EAF-95D3CF1EE313}">
      <dgm:prSet/>
      <dgm:spPr/>
      <dgm:t>
        <a:bodyPr/>
        <a:lstStyle/>
        <a:p>
          <a:endParaRPr lang="en-GB"/>
        </a:p>
      </dgm:t>
    </dgm:pt>
    <dgm:pt modelId="{7CB92E98-B41D-401F-A6A1-5CA0FBADB8B6}">
      <dgm:prSet/>
      <dgm:spPr/>
      <dgm:t>
        <a:bodyPr/>
        <a:lstStyle/>
        <a:p>
          <a:r>
            <a:rPr lang="en-GB" b="1" dirty="0"/>
            <a:t>Other relevant reports (</a:t>
          </a:r>
          <a:r>
            <a:rPr lang="en-GB" b="1" dirty="0" err="1"/>
            <a:t>e.g</a:t>
          </a:r>
          <a:r>
            <a:rPr lang="en-GB" b="1" dirty="0"/>
            <a:t> Prison and Probation Ombudsman, Serious Incident Reports (where applicable and available</a:t>
          </a:r>
          <a:endParaRPr lang="en-GB" dirty="0"/>
        </a:p>
      </dgm:t>
    </dgm:pt>
    <dgm:pt modelId="{3ADA34C8-B99B-4D3A-AD83-538FCD49B42C}" type="parTrans" cxnId="{D13D0EE4-025C-44C7-BE26-2F29F7FA7E42}">
      <dgm:prSet/>
      <dgm:spPr/>
      <dgm:t>
        <a:bodyPr/>
        <a:lstStyle/>
        <a:p>
          <a:endParaRPr lang="en-GB"/>
        </a:p>
      </dgm:t>
    </dgm:pt>
    <dgm:pt modelId="{2E5B0897-7B64-4BFA-8A29-91D5DEFBEFCC}" type="sibTrans" cxnId="{D13D0EE4-025C-44C7-BE26-2F29F7FA7E42}">
      <dgm:prSet/>
      <dgm:spPr/>
      <dgm:t>
        <a:bodyPr/>
        <a:lstStyle/>
        <a:p>
          <a:endParaRPr lang="en-GB"/>
        </a:p>
      </dgm:t>
    </dgm:pt>
    <dgm:pt modelId="{828C1D91-9563-441B-B464-0B01AAE0D30E}">
      <dgm:prSet/>
      <dgm:spPr/>
      <dgm:t>
        <a:bodyPr/>
        <a:lstStyle/>
        <a:p>
          <a:r>
            <a:rPr lang="en-GB" b="1" dirty="0"/>
            <a:t>Data sources</a:t>
          </a:r>
          <a:endParaRPr lang="en-GB" dirty="0"/>
        </a:p>
      </dgm:t>
    </dgm:pt>
    <dgm:pt modelId="{D6017C53-66E4-4176-B76A-C4FC9485C19C}" type="parTrans" cxnId="{3626F476-529E-4C84-8C66-1B38AAA1F56F}">
      <dgm:prSet/>
      <dgm:spPr/>
      <dgm:t>
        <a:bodyPr/>
        <a:lstStyle/>
        <a:p>
          <a:endParaRPr lang="en-GB"/>
        </a:p>
      </dgm:t>
    </dgm:pt>
    <dgm:pt modelId="{C4F9A541-F3D0-4D3B-AE37-8A0B2B1B994F}" type="sibTrans" cxnId="{3626F476-529E-4C84-8C66-1B38AAA1F56F}">
      <dgm:prSet/>
      <dgm:spPr/>
      <dgm:t>
        <a:bodyPr/>
        <a:lstStyle/>
        <a:p>
          <a:endParaRPr lang="en-GB"/>
        </a:p>
      </dgm:t>
    </dgm:pt>
    <dgm:pt modelId="{7C8F2E61-1648-4C7A-AFC9-5A80D9704A4D}">
      <dgm:prSet/>
      <dgm:spPr/>
      <dgm:t>
        <a:bodyPr/>
        <a:lstStyle/>
        <a:p>
          <a:r>
            <a:rPr lang="en-GB" b="1"/>
            <a:t>Office </a:t>
          </a:r>
          <a:r>
            <a:rPr lang="en-GB" b="1" dirty="0"/>
            <a:t>for National Statistics (data controller) </a:t>
          </a:r>
          <a:endParaRPr lang="en-GB" dirty="0"/>
        </a:p>
      </dgm:t>
    </dgm:pt>
    <dgm:pt modelId="{DD2A56FF-B5D6-4636-AEFA-E459B0758504}" type="parTrans" cxnId="{2018AD18-10F4-4900-8DA0-2E004234D785}">
      <dgm:prSet/>
      <dgm:spPr/>
      <dgm:t>
        <a:bodyPr/>
        <a:lstStyle/>
        <a:p>
          <a:endParaRPr lang="en-GB"/>
        </a:p>
      </dgm:t>
    </dgm:pt>
    <dgm:pt modelId="{DB338A5B-3BAA-4C7E-95FE-749747A87A28}" type="sibTrans" cxnId="{2018AD18-10F4-4900-8DA0-2E004234D785}">
      <dgm:prSet/>
      <dgm:spPr/>
      <dgm:t>
        <a:bodyPr/>
        <a:lstStyle/>
        <a:p>
          <a:endParaRPr lang="en-GB"/>
        </a:p>
      </dgm:t>
    </dgm:pt>
    <dgm:pt modelId="{8B6C65D5-63B8-49AB-8F95-479987D02B4F}">
      <dgm:prSet/>
      <dgm:spPr/>
      <dgm:t>
        <a:bodyPr/>
        <a:lstStyle/>
        <a:p>
          <a:r>
            <a:rPr lang="en-GB" dirty="0"/>
            <a:t>National case series </a:t>
          </a:r>
        </a:p>
      </dgm:t>
    </dgm:pt>
    <dgm:pt modelId="{A7940CF8-DFB8-4119-A4F6-A90E83EF0782}" type="parTrans" cxnId="{4EB61B45-126C-4DE5-8FEF-F0266550FDFF}">
      <dgm:prSet/>
      <dgm:spPr/>
      <dgm:t>
        <a:bodyPr/>
        <a:lstStyle/>
        <a:p>
          <a:endParaRPr lang="en-GB"/>
        </a:p>
      </dgm:t>
    </dgm:pt>
    <dgm:pt modelId="{2B727916-3D34-48E5-BA24-A94622F31AC3}" type="sibTrans" cxnId="{4EB61B45-126C-4DE5-8FEF-F0266550FDFF}">
      <dgm:prSet/>
      <dgm:spPr/>
      <dgm:t>
        <a:bodyPr/>
        <a:lstStyle/>
        <a:p>
          <a:endParaRPr lang="en-GB"/>
        </a:p>
      </dgm:t>
    </dgm:pt>
    <dgm:pt modelId="{61AC9978-4043-4565-B3A8-CE5D8D8B5BEC}">
      <dgm:prSet/>
      <dgm:spPr/>
      <dgm:t>
        <a:bodyPr/>
        <a:lstStyle/>
        <a:p>
          <a:r>
            <a:rPr lang="en-GB" dirty="0"/>
            <a:t>Data linkage and data extraction from multiple existing data sources</a:t>
          </a:r>
        </a:p>
      </dgm:t>
    </dgm:pt>
    <dgm:pt modelId="{6469D377-33BE-4F8E-B781-8F247628E6A0}" type="parTrans" cxnId="{4F952F46-4F85-4A35-B5EE-09C6E165C87D}">
      <dgm:prSet/>
      <dgm:spPr/>
      <dgm:t>
        <a:bodyPr/>
        <a:lstStyle/>
        <a:p>
          <a:endParaRPr lang="en-GB"/>
        </a:p>
      </dgm:t>
    </dgm:pt>
    <dgm:pt modelId="{4092497A-1461-446A-BCF3-D790723CEF27}" type="sibTrans" cxnId="{4F952F46-4F85-4A35-B5EE-09C6E165C87D}">
      <dgm:prSet/>
      <dgm:spPr/>
      <dgm:t>
        <a:bodyPr/>
        <a:lstStyle/>
        <a:p>
          <a:endParaRPr lang="en-GB"/>
        </a:p>
      </dgm:t>
    </dgm:pt>
    <dgm:pt modelId="{6C72EE3E-E587-4A14-AF05-C776E349DEB2}">
      <dgm:prSet/>
      <dgm:spPr/>
      <dgm:t>
        <a:bodyPr/>
        <a:lstStyle/>
        <a:p>
          <a:r>
            <a:rPr lang="en-GB" dirty="0"/>
            <a:t>All suicides (including open verdicts) whist under probation supervision</a:t>
          </a:r>
        </a:p>
      </dgm:t>
    </dgm:pt>
    <dgm:pt modelId="{AAA0601D-FAF3-4A88-B307-2FA665D627C6}" type="parTrans" cxnId="{A4E01563-E297-4A79-9638-262E0E7813F8}">
      <dgm:prSet/>
      <dgm:spPr/>
      <dgm:t>
        <a:bodyPr/>
        <a:lstStyle/>
        <a:p>
          <a:endParaRPr lang="en-GB"/>
        </a:p>
      </dgm:t>
    </dgm:pt>
    <dgm:pt modelId="{60C39319-A72A-4B8C-8774-8DE369C1E882}" type="sibTrans" cxnId="{A4E01563-E297-4A79-9638-262E0E7813F8}">
      <dgm:prSet/>
      <dgm:spPr/>
      <dgm:t>
        <a:bodyPr/>
        <a:lstStyle/>
        <a:p>
          <a:endParaRPr lang="en-GB"/>
        </a:p>
      </dgm:t>
    </dgm:pt>
    <dgm:pt modelId="{B580EB89-31DB-408B-9156-20918B04C375}">
      <dgm:prSet/>
      <dgm:spPr/>
      <dgm:t>
        <a:bodyPr/>
        <a:lstStyle/>
        <a:p>
          <a:r>
            <a:rPr lang="en-GB" b="1" dirty="0"/>
            <a:t>Sample and inclusion criteria</a:t>
          </a:r>
        </a:p>
      </dgm:t>
    </dgm:pt>
    <dgm:pt modelId="{B4C812CC-86B3-4153-82D1-BD3398ABCE20}" type="parTrans" cxnId="{8757050D-5207-4652-AEB9-E4D742CB8937}">
      <dgm:prSet/>
      <dgm:spPr/>
      <dgm:t>
        <a:bodyPr/>
        <a:lstStyle/>
        <a:p>
          <a:endParaRPr lang="en-GB"/>
        </a:p>
      </dgm:t>
    </dgm:pt>
    <dgm:pt modelId="{A6C1A6EC-8260-45AA-93CB-5443B4A9EE80}" type="sibTrans" cxnId="{8757050D-5207-4652-AEB9-E4D742CB8937}">
      <dgm:prSet/>
      <dgm:spPr/>
      <dgm:t>
        <a:bodyPr/>
        <a:lstStyle/>
        <a:p>
          <a:endParaRPr lang="en-GB"/>
        </a:p>
      </dgm:t>
    </dgm:pt>
    <dgm:pt modelId="{590A9EB7-F747-4904-B3FB-52BBC529282D}">
      <dgm:prSet/>
      <dgm:spPr/>
      <dgm:t>
        <a:bodyPr/>
        <a:lstStyle/>
        <a:p>
          <a:r>
            <a:rPr lang="en-GB" dirty="0"/>
            <a:t>Six year period</a:t>
          </a:r>
        </a:p>
      </dgm:t>
    </dgm:pt>
    <dgm:pt modelId="{4A99D860-0B8B-4485-9F25-9E91C4A55A3C}" type="parTrans" cxnId="{67217F00-25B7-47A2-A2E5-A00E56F80522}">
      <dgm:prSet/>
      <dgm:spPr/>
      <dgm:t>
        <a:bodyPr/>
        <a:lstStyle/>
        <a:p>
          <a:endParaRPr lang="en-GB"/>
        </a:p>
      </dgm:t>
    </dgm:pt>
    <dgm:pt modelId="{22A60802-469A-4DF6-B845-47842CC94980}" type="sibTrans" cxnId="{67217F00-25B7-47A2-A2E5-A00E56F80522}">
      <dgm:prSet/>
      <dgm:spPr/>
      <dgm:t>
        <a:bodyPr/>
        <a:lstStyle/>
        <a:p>
          <a:endParaRPr lang="en-GB"/>
        </a:p>
      </dgm:t>
    </dgm:pt>
    <dgm:pt modelId="{0407F53D-C37F-4339-93A9-B217900C2281}">
      <dgm:prSet/>
      <dgm:spPr/>
      <dgm:t>
        <a:bodyPr/>
        <a:lstStyle/>
        <a:p>
          <a:r>
            <a:rPr lang="en-GB" dirty="0"/>
            <a:t>Retrospective cases from April 2019</a:t>
          </a:r>
        </a:p>
      </dgm:t>
    </dgm:pt>
    <dgm:pt modelId="{CF6F40F1-917B-43F5-A2E3-90A070F850E0}" type="parTrans" cxnId="{EAAB7994-DB3B-4252-B455-223AEFD019C5}">
      <dgm:prSet/>
      <dgm:spPr/>
      <dgm:t>
        <a:bodyPr/>
        <a:lstStyle/>
        <a:p>
          <a:endParaRPr lang="en-GB"/>
        </a:p>
      </dgm:t>
    </dgm:pt>
    <dgm:pt modelId="{146CE391-1574-40B4-9219-050A9128BF8F}" type="sibTrans" cxnId="{EAAB7994-DB3B-4252-B455-223AEFD019C5}">
      <dgm:prSet/>
      <dgm:spPr/>
      <dgm:t>
        <a:bodyPr/>
        <a:lstStyle/>
        <a:p>
          <a:endParaRPr lang="en-GB"/>
        </a:p>
      </dgm:t>
    </dgm:pt>
    <dgm:pt modelId="{E12B5701-2B37-4C95-8061-B7DCCF97C715}">
      <dgm:prSet/>
      <dgm:spPr/>
      <dgm:t>
        <a:bodyPr/>
        <a:lstStyle/>
        <a:p>
          <a:r>
            <a:rPr lang="en-GB" dirty="0"/>
            <a:t>Prospective cases up to March 2025</a:t>
          </a:r>
        </a:p>
      </dgm:t>
    </dgm:pt>
    <dgm:pt modelId="{762F0437-4E55-40F3-882E-A992788C5335}" type="parTrans" cxnId="{F6468AA9-5935-4B27-891E-E092D3149B60}">
      <dgm:prSet/>
      <dgm:spPr/>
      <dgm:t>
        <a:bodyPr/>
        <a:lstStyle/>
        <a:p>
          <a:endParaRPr lang="en-GB"/>
        </a:p>
      </dgm:t>
    </dgm:pt>
    <dgm:pt modelId="{EA37D36C-D9FB-4A8F-B1CB-8CF49DF43BD5}" type="sibTrans" cxnId="{F6468AA9-5935-4B27-891E-E092D3149B60}">
      <dgm:prSet/>
      <dgm:spPr/>
      <dgm:t>
        <a:bodyPr/>
        <a:lstStyle/>
        <a:p>
          <a:endParaRPr lang="en-GB"/>
        </a:p>
      </dgm:t>
    </dgm:pt>
    <dgm:pt modelId="{27306CBA-FB01-4471-B64F-1F1057880012}">
      <dgm:prSet/>
      <dgm:spPr/>
      <dgm:t>
        <a:bodyPr/>
        <a:lstStyle/>
        <a:p>
          <a:endParaRPr lang="en-GB" b="1" dirty="0"/>
        </a:p>
      </dgm:t>
    </dgm:pt>
    <dgm:pt modelId="{D73DCC02-6B7B-4F2E-BE41-1BCF08B014DA}" type="parTrans" cxnId="{621A9590-EAEC-4513-8AB9-23BE120C1E9D}">
      <dgm:prSet/>
      <dgm:spPr/>
      <dgm:t>
        <a:bodyPr/>
        <a:lstStyle/>
        <a:p>
          <a:endParaRPr lang="en-GB"/>
        </a:p>
      </dgm:t>
    </dgm:pt>
    <dgm:pt modelId="{C56A7134-5E45-4CA1-98E4-9A83E8853138}" type="sibTrans" cxnId="{621A9590-EAEC-4513-8AB9-23BE120C1E9D}">
      <dgm:prSet/>
      <dgm:spPr/>
      <dgm:t>
        <a:bodyPr/>
        <a:lstStyle/>
        <a:p>
          <a:endParaRPr lang="en-GB"/>
        </a:p>
      </dgm:t>
    </dgm:pt>
    <dgm:pt modelId="{DBAD74F9-538F-4C12-8F17-05AA4B08AE5C}" type="pres">
      <dgm:prSet presAssocID="{C53E3A02-1128-4976-870B-79715E8B58E8}" presName="Name0" presStyleCnt="0">
        <dgm:presLayoutVars>
          <dgm:dir/>
          <dgm:animLvl val="lvl"/>
          <dgm:resizeHandles val="exact"/>
        </dgm:presLayoutVars>
      </dgm:prSet>
      <dgm:spPr/>
    </dgm:pt>
    <dgm:pt modelId="{807A3BB3-C0D0-4E78-8C13-36077E5500DD}" type="pres">
      <dgm:prSet presAssocID="{6FFCC381-6848-4EA4-B5DD-275F60DD53DE}" presName="composite" presStyleCnt="0"/>
      <dgm:spPr/>
    </dgm:pt>
    <dgm:pt modelId="{FAF16785-850D-4031-A396-00E95700DFE9}" type="pres">
      <dgm:prSet presAssocID="{6FFCC381-6848-4EA4-B5DD-275F60DD53DE}" presName="parTx" presStyleLbl="alignNode1" presStyleIdx="0" presStyleCnt="2">
        <dgm:presLayoutVars>
          <dgm:chMax val="0"/>
          <dgm:chPref val="0"/>
          <dgm:bulletEnabled val="1"/>
        </dgm:presLayoutVars>
      </dgm:prSet>
      <dgm:spPr/>
    </dgm:pt>
    <dgm:pt modelId="{3F2A6C0E-C549-4D9B-9BD8-96556DE250B1}" type="pres">
      <dgm:prSet presAssocID="{6FFCC381-6848-4EA4-B5DD-275F60DD53DE}" presName="desTx" presStyleLbl="alignAccFollowNode1" presStyleIdx="0" presStyleCnt="2">
        <dgm:presLayoutVars>
          <dgm:bulletEnabled val="1"/>
        </dgm:presLayoutVars>
      </dgm:prSet>
      <dgm:spPr/>
    </dgm:pt>
    <dgm:pt modelId="{090C3C8F-F013-4066-BAA8-D4688999AFC9}" type="pres">
      <dgm:prSet presAssocID="{F57DAC31-70D7-4215-9640-F842C308E7CC}" presName="space" presStyleCnt="0"/>
      <dgm:spPr/>
    </dgm:pt>
    <dgm:pt modelId="{2579E262-58E3-4DD3-A7E5-F1DD8913060B}" type="pres">
      <dgm:prSet presAssocID="{828C1D91-9563-441B-B464-0B01AAE0D30E}" presName="composite" presStyleCnt="0"/>
      <dgm:spPr/>
    </dgm:pt>
    <dgm:pt modelId="{E4FDD859-34C8-48D5-92B1-EE59FB79C7AB}" type="pres">
      <dgm:prSet presAssocID="{828C1D91-9563-441B-B464-0B01AAE0D30E}" presName="parTx" presStyleLbl="alignNode1" presStyleIdx="1" presStyleCnt="2">
        <dgm:presLayoutVars>
          <dgm:chMax val="0"/>
          <dgm:chPref val="0"/>
          <dgm:bulletEnabled val="1"/>
        </dgm:presLayoutVars>
      </dgm:prSet>
      <dgm:spPr/>
    </dgm:pt>
    <dgm:pt modelId="{19401C29-CB7D-4AB2-8201-6C56A790FA32}" type="pres">
      <dgm:prSet presAssocID="{828C1D91-9563-441B-B464-0B01AAE0D30E}" presName="desTx" presStyleLbl="alignAccFollowNode1" presStyleIdx="1" presStyleCnt="2">
        <dgm:presLayoutVars>
          <dgm:bulletEnabled val="1"/>
        </dgm:presLayoutVars>
      </dgm:prSet>
      <dgm:spPr/>
    </dgm:pt>
  </dgm:ptLst>
  <dgm:cxnLst>
    <dgm:cxn modelId="{67217F00-25B7-47A2-A2E5-A00E56F80522}" srcId="{6FFCC381-6848-4EA4-B5DD-275F60DD53DE}" destId="{590A9EB7-F747-4904-B3FB-52BBC529282D}" srcOrd="5" destOrd="0" parTransId="{4A99D860-0B8B-4485-9F25-9E91C4A55A3C}" sibTransId="{22A60802-469A-4DF6-B845-47842CC94980}"/>
    <dgm:cxn modelId="{2450E104-DA33-4F2E-8CBF-061887A6FFF1}" srcId="{828C1D91-9563-441B-B464-0B01AAE0D30E}" destId="{C7A81ED4-E9B2-479C-BEA3-12C8DCBB068F}" srcOrd="4" destOrd="0" parTransId="{30E24ADB-8B4F-44E8-8339-F6DEAFBFD9A2}" sibTransId="{E58D9A67-C13F-4639-8733-FF37D044CC5F}"/>
    <dgm:cxn modelId="{54763207-9D49-4E3F-910C-D585FCE520D7}" type="presOf" srcId="{8B6C65D5-63B8-49AB-8F95-479987D02B4F}" destId="{3F2A6C0E-C549-4D9B-9BD8-96556DE250B1}" srcOrd="0" destOrd="0" presId="urn:microsoft.com/office/officeart/2005/8/layout/hList1"/>
    <dgm:cxn modelId="{9036920A-7623-4CE5-A1FD-BB60C987D458}" type="presOf" srcId="{98F2AB61-B8ED-43AF-B159-71F7B5827AC5}" destId="{19401C29-CB7D-4AB2-8201-6C56A790FA32}" srcOrd="0" destOrd="7" presId="urn:microsoft.com/office/officeart/2005/8/layout/hList1"/>
    <dgm:cxn modelId="{8757050D-5207-4652-AEB9-E4D742CB8937}" srcId="{6FFCC381-6848-4EA4-B5DD-275F60DD53DE}" destId="{B580EB89-31DB-408B-9156-20918B04C375}" srcOrd="3" destOrd="0" parTransId="{B4C812CC-86B3-4153-82D1-BD3398ABCE20}" sibTransId="{A6C1A6EC-8260-45AA-93CB-5443B4A9EE80}"/>
    <dgm:cxn modelId="{4EC9BB16-4206-48C2-B34A-7CF2665D9238}" srcId="{828C1D91-9563-441B-B464-0B01AAE0D30E}" destId="{2C469DD8-1B0B-4B24-AA58-F3F6A86942E9}" srcOrd="1" destOrd="0" parTransId="{EF95E4DE-0A1B-4407-A0A9-B27ACE533421}" sibTransId="{B064B4AD-3590-4FBD-BF70-0A0749E2731E}"/>
    <dgm:cxn modelId="{2018AD18-10F4-4900-8DA0-2E004234D785}" srcId="{828C1D91-9563-441B-B464-0B01AAE0D30E}" destId="{7C8F2E61-1648-4C7A-AFC9-5A80D9704A4D}" srcOrd="0" destOrd="0" parTransId="{DD2A56FF-B5D6-4636-AEFA-E459B0758504}" sibTransId="{DB338A5B-3BAA-4C7E-95FE-749747A87A28}"/>
    <dgm:cxn modelId="{BCD63E1A-94B3-4100-B7D9-74D709E9A363}" type="presOf" srcId="{7C8F2E61-1648-4C7A-AFC9-5A80D9704A4D}" destId="{19401C29-CB7D-4AB2-8201-6C56A790FA32}" srcOrd="0" destOrd="0" presId="urn:microsoft.com/office/officeart/2005/8/layout/hList1"/>
    <dgm:cxn modelId="{15A87724-8494-4010-A379-DD815FAAC062}" type="presOf" srcId="{2C469DD8-1B0B-4B24-AA58-F3F6A86942E9}" destId="{19401C29-CB7D-4AB2-8201-6C56A790FA32}" srcOrd="0" destOrd="1" presId="urn:microsoft.com/office/officeart/2005/8/layout/hList1"/>
    <dgm:cxn modelId="{FCDF0326-4442-4C26-97E6-409AE1911B6D}" type="presOf" srcId="{DF928B44-B8C8-440C-A102-D60790AEC4E7}" destId="{19401C29-CB7D-4AB2-8201-6C56A790FA32}" srcOrd="0" destOrd="5" presId="urn:microsoft.com/office/officeart/2005/8/layout/hList1"/>
    <dgm:cxn modelId="{33B6F929-FDB3-410C-875F-1DE45F0FA780}" srcId="{0DD88991-E48E-4B72-84DF-A02EFB3A3923}" destId="{DF928B44-B8C8-440C-A102-D60790AEC4E7}" srcOrd="0" destOrd="0" parTransId="{F2922DD3-0EBE-4785-B73D-2646984EEB92}" sibTransId="{4BA23034-E307-4F9F-8E49-EA6C4B881F73}"/>
    <dgm:cxn modelId="{D013A55F-528F-432B-81DF-ED471B38E762}" type="presOf" srcId="{B87E204E-131E-41E5-BEB6-C6C6832D20ED}" destId="{19401C29-CB7D-4AB2-8201-6C56A790FA32}" srcOrd="0" destOrd="3" presId="urn:microsoft.com/office/officeart/2005/8/layout/hList1"/>
    <dgm:cxn modelId="{D9F38C60-4960-4062-B615-1B47E4F2518B}" type="presOf" srcId="{B580EB89-31DB-408B-9156-20918B04C375}" destId="{3F2A6C0E-C549-4D9B-9BD8-96556DE250B1}" srcOrd="0" destOrd="3" presId="urn:microsoft.com/office/officeart/2005/8/layout/hList1"/>
    <dgm:cxn modelId="{A4E01563-E297-4A79-9638-262E0E7813F8}" srcId="{6FFCC381-6848-4EA4-B5DD-275F60DD53DE}" destId="{6C72EE3E-E587-4A14-AF05-C776E349DEB2}" srcOrd="4" destOrd="0" parTransId="{AAA0601D-FAF3-4A88-B307-2FA665D627C6}" sibTransId="{60C39319-A72A-4B8C-8774-8DE369C1E882}"/>
    <dgm:cxn modelId="{1AB4BC44-0032-4F95-83D4-AD1734CEE4FF}" srcId="{C7A81ED4-E9B2-479C-BEA3-12C8DCBB068F}" destId="{98F2AB61-B8ED-43AF-B159-71F7B5827AC5}" srcOrd="0" destOrd="0" parTransId="{12150E8F-889F-4C41-9BBD-098839F34B9D}" sibTransId="{17E966B5-A248-4D57-AB37-FAECC223A52E}"/>
    <dgm:cxn modelId="{4EB61B45-126C-4DE5-8FEF-F0266550FDFF}" srcId="{6FFCC381-6848-4EA4-B5DD-275F60DD53DE}" destId="{8B6C65D5-63B8-49AB-8F95-479987D02B4F}" srcOrd="0" destOrd="0" parTransId="{A7940CF8-DFB8-4119-A4F6-A90E83EF0782}" sibTransId="{2B727916-3D34-48E5-BA24-A94622F31AC3}"/>
    <dgm:cxn modelId="{4F952F46-4F85-4A35-B5EE-09C6E165C87D}" srcId="{6FFCC381-6848-4EA4-B5DD-275F60DD53DE}" destId="{61AC9978-4043-4565-B3A8-CE5D8D8B5BEC}" srcOrd="1" destOrd="0" parTransId="{6469D377-33BE-4F8E-B781-8F247628E6A0}" sibTransId="{4092497A-1461-446A-BCF3-D790723CEF27}"/>
    <dgm:cxn modelId="{0BC6F64D-011E-4986-BC17-FF3C427CCE4F}" type="presOf" srcId="{27306CBA-FB01-4471-B64F-1F1057880012}" destId="{3F2A6C0E-C549-4D9B-9BD8-96556DE250B1}" srcOrd="0" destOrd="2" presId="urn:microsoft.com/office/officeart/2005/8/layout/hList1"/>
    <dgm:cxn modelId="{C4B14175-6A09-4FCF-88D6-93064D295ECE}" type="presOf" srcId="{6C72EE3E-E587-4A14-AF05-C776E349DEB2}" destId="{3F2A6C0E-C549-4D9B-9BD8-96556DE250B1}" srcOrd="0" destOrd="4" presId="urn:microsoft.com/office/officeart/2005/8/layout/hList1"/>
    <dgm:cxn modelId="{38C57176-6AE8-4BB6-80DC-1871E212A0E4}" type="presOf" srcId="{61AC9978-4043-4565-B3A8-CE5D8D8B5BEC}" destId="{3F2A6C0E-C549-4D9B-9BD8-96556DE250B1}" srcOrd="0" destOrd="1" presId="urn:microsoft.com/office/officeart/2005/8/layout/hList1"/>
    <dgm:cxn modelId="{3626F476-529E-4C84-8C66-1B38AAA1F56F}" srcId="{C53E3A02-1128-4976-870B-79715E8B58E8}" destId="{828C1D91-9563-441B-B464-0B01AAE0D30E}" srcOrd="1" destOrd="0" parTransId="{D6017C53-66E4-4176-B76A-C4FC9485C19C}" sibTransId="{C4F9A541-F3D0-4D3B-AE37-8A0B2B1B994F}"/>
    <dgm:cxn modelId="{64EF297E-827A-461A-8C4D-E807DB2B6CB5}" type="presOf" srcId="{73E33272-BF99-4C3A-AC0C-BB820D7C026E}" destId="{19401C29-CB7D-4AB2-8201-6C56A790FA32}" srcOrd="0" destOrd="8" presId="urn:microsoft.com/office/officeart/2005/8/layout/hList1"/>
    <dgm:cxn modelId="{437D4D7E-2529-4E7F-BD8B-5EEE32D7D4AD}" type="presOf" srcId="{E12B5701-2B37-4C95-8061-B7DCCF97C715}" destId="{3F2A6C0E-C549-4D9B-9BD8-96556DE250B1}" srcOrd="0" destOrd="7" presId="urn:microsoft.com/office/officeart/2005/8/layout/hList1"/>
    <dgm:cxn modelId="{09FA7F7E-E2F5-4060-96B6-BFF046315408}" type="presOf" srcId="{0DD88991-E48E-4B72-84DF-A02EFB3A3923}" destId="{19401C29-CB7D-4AB2-8201-6C56A790FA32}" srcOrd="0" destOrd="4" presId="urn:microsoft.com/office/officeart/2005/8/layout/hList1"/>
    <dgm:cxn modelId="{AAE1188A-969D-42AF-945D-660B2BEEBB0E}" type="presOf" srcId="{828C1D91-9563-441B-B464-0B01AAE0D30E}" destId="{E4FDD859-34C8-48D5-92B1-EE59FB79C7AB}" srcOrd="0" destOrd="0" presId="urn:microsoft.com/office/officeart/2005/8/layout/hList1"/>
    <dgm:cxn modelId="{1C878B8A-3711-4449-94C2-E6D375192EE1}" type="presOf" srcId="{C7A81ED4-E9B2-479C-BEA3-12C8DCBB068F}" destId="{19401C29-CB7D-4AB2-8201-6C56A790FA32}" srcOrd="0" destOrd="6" presId="urn:microsoft.com/office/officeart/2005/8/layout/hList1"/>
    <dgm:cxn modelId="{2E849D8A-6DEF-4CB4-BEB3-45625D802C37}" srcId="{828C1D91-9563-441B-B464-0B01AAE0D30E}" destId="{73E33272-BF99-4C3A-AC0C-BB820D7C026E}" srcOrd="5" destOrd="0" parTransId="{58A4DF66-E428-49FA-A1F2-3206D497FF2D}" sibTransId="{2A761AD6-6123-48DA-8190-1F7C0120E3B5}"/>
    <dgm:cxn modelId="{621A9590-EAEC-4513-8AB9-23BE120C1E9D}" srcId="{6FFCC381-6848-4EA4-B5DD-275F60DD53DE}" destId="{27306CBA-FB01-4471-B64F-1F1057880012}" srcOrd="2" destOrd="0" parTransId="{D73DCC02-6B7B-4F2E-BE41-1BCF08B014DA}" sibTransId="{C56A7134-5E45-4CA1-98E4-9A83E8853138}"/>
    <dgm:cxn modelId="{EAAB7994-DB3B-4252-B455-223AEFD019C5}" srcId="{590A9EB7-F747-4904-B3FB-52BBC529282D}" destId="{0407F53D-C37F-4339-93A9-B217900C2281}" srcOrd="0" destOrd="0" parTransId="{CF6F40F1-917B-43F5-A2E3-90A070F850E0}" sibTransId="{146CE391-1574-40B4-9219-050A9128BF8F}"/>
    <dgm:cxn modelId="{D767AE95-6F99-4917-B256-C33B214DF8B9}" srcId="{C53E3A02-1128-4976-870B-79715E8B58E8}" destId="{6FFCC381-6848-4EA4-B5DD-275F60DD53DE}" srcOrd="0" destOrd="0" parTransId="{EFF56CA1-5115-4B3B-A31A-438408148554}" sibTransId="{F57DAC31-70D7-4215-9640-F842C308E7CC}"/>
    <dgm:cxn modelId="{E4CA9D9E-E670-4DB9-9FCD-FEF31D6CA403}" srcId="{5D19868A-6B40-4C36-A174-0A29F2B5E7A9}" destId="{B87E204E-131E-41E5-BEB6-C6C6832D20ED}" srcOrd="0" destOrd="0" parTransId="{27E9241A-DA31-4A57-B1BE-40F0BEC193E7}" sibTransId="{BBD8952F-3208-40EF-9EA6-5DF2DFBCF86F}"/>
    <dgm:cxn modelId="{895A55A9-0AA3-42D3-A8CC-F70865B031D3}" type="presOf" srcId="{5D19868A-6B40-4C36-A174-0A29F2B5E7A9}" destId="{19401C29-CB7D-4AB2-8201-6C56A790FA32}" srcOrd="0" destOrd="2" presId="urn:microsoft.com/office/officeart/2005/8/layout/hList1"/>
    <dgm:cxn modelId="{F6468AA9-5935-4B27-891E-E092D3149B60}" srcId="{590A9EB7-F747-4904-B3FB-52BBC529282D}" destId="{E12B5701-2B37-4C95-8061-B7DCCF97C715}" srcOrd="1" destOrd="0" parTransId="{762F0437-4E55-40F3-882E-A992788C5335}" sibTransId="{EA37D36C-D9FB-4A8F-B1CB-8CF49DF43BD5}"/>
    <dgm:cxn modelId="{6040F7AD-0DB5-4894-9EAF-95D3CF1EE313}" srcId="{73E33272-BF99-4C3A-AC0C-BB820D7C026E}" destId="{A7E35914-69FB-43F7-9B68-4F2C54DEEB02}" srcOrd="0" destOrd="0" parTransId="{A5F04889-AA90-4AFC-AF2F-A97F59B57C5A}" sibTransId="{9E5D4168-44E5-42C7-AFD5-99D5C426F0E2}"/>
    <dgm:cxn modelId="{A5E13FC2-E639-4318-A755-8EF495510A2E}" type="presOf" srcId="{A7E35914-69FB-43F7-9B68-4F2C54DEEB02}" destId="{19401C29-CB7D-4AB2-8201-6C56A790FA32}" srcOrd="0" destOrd="9" presId="urn:microsoft.com/office/officeart/2005/8/layout/hList1"/>
    <dgm:cxn modelId="{CB1D55C7-5A3D-49ED-BB6B-A4DAB474E702}" type="presOf" srcId="{590A9EB7-F747-4904-B3FB-52BBC529282D}" destId="{3F2A6C0E-C549-4D9B-9BD8-96556DE250B1}" srcOrd="0" destOrd="5" presId="urn:microsoft.com/office/officeart/2005/8/layout/hList1"/>
    <dgm:cxn modelId="{1C2B1ECA-538E-4894-900B-D9FF1E6C6644}" type="presOf" srcId="{C53E3A02-1128-4976-870B-79715E8B58E8}" destId="{DBAD74F9-538F-4C12-8F17-05AA4B08AE5C}" srcOrd="0" destOrd="0" presId="urn:microsoft.com/office/officeart/2005/8/layout/hList1"/>
    <dgm:cxn modelId="{FCBF52D8-6542-4294-B775-BA4F016DFF51}" type="presOf" srcId="{6FFCC381-6848-4EA4-B5DD-275F60DD53DE}" destId="{FAF16785-850D-4031-A396-00E95700DFE9}" srcOrd="0" destOrd="0" presId="urn:microsoft.com/office/officeart/2005/8/layout/hList1"/>
    <dgm:cxn modelId="{DD793AE2-5C50-46C6-80B0-BDD5A5382C84}" srcId="{828C1D91-9563-441B-B464-0B01AAE0D30E}" destId="{0DD88991-E48E-4B72-84DF-A02EFB3A3923}" srcOrd="3" destOrd="0" parTransId="{2EA7D23F-527D-4D8E-A1CC-82B99EEF9E49}" sibTransId="{6FCFFE6A-7482-4169-835E-278304B920F0}"/>
    <dgm:cxn modelId="{D13D0EE4-025C-44C7-BE26-2F29F7FA7E42}" srcId="{828C1D91-9563-441B-B464-0B01AAE0D30E}" destId="{7CB92E98-B41D-401F-A6A1-5CA0FBADB8B6}" srcOrd="6" destOrd="0" parTransId="{3ADA34C8-B99B-4D3A-AD83-538FCD49B42C}" sibTransId="{2E5B0897-7B64-4BFA-8A29-91D5DEFBEFCC}"/>
    <dgm:cxn modelId="{C3C82DE6-B4A7-4DA9-AA1D-97F2676C9464}" srcId="{828C1D91-9563-441B-B464-0B01AAE0D30E}" destId="{5D19868A-6B40-4C36-A174-0A29F2B5E7A9}" srcOrd="2" destOrd="0" parTransId="{468D9E3E-2CEF-43F7-B117-A3F88BEEC4CD}" sibTransId="{872132C8-F9CB-4E7D-86C2-D85FA1EB3807}"/>
    <dgm:cxn modelId="{F14914F7-A03D-4A64-A8CA-5432665022F3}" type="presOf" srcId="{7CB92E98-B41D-401F-A6A1-5CA0FBADB8B6}" destId="{19401C29-CB7D-4AB2-8201-6C56A790FA32}" srcOrd="0" destOrd="10" presId="urn:microsoft.com/office/officeart/2005/8/layout/hList1"/>
    <dgm:cxn modelId="{0C0BD4FB-6858-41AE-A629-F7445411FF8E}" type="presOf" srcId="{0407F53D-C37F-4339-93A9-B217900C2281}" destId="{3F2A6C0E-C549-4D9B-9BD8-96556DE250B1}" srcOrd="0" destOrd="6" presId="urn:microsoft.com/office/officeart/2005/8/layout/hList1"/>
    <dgm:cxn modelId="{94CD75AD-EE7E-433C-9DE4-6D384ED09F64}" type="presParOf" srcId="{DBAD74F9-538F-4C12-8F17-05AA4B08AE5C}" destId="{807A3BB3-C0D0-4E78-8C13-36077E5500DD}" srcOrd="0" destOrd="0" presId="urn:microsoft.com/office/officeart/2005/8/layout/hList1"/>
    <dgm:cxn modelId="{7443B6CC-0978-4DBB-984C-00AE120BBF4E}" type="presParOf" srcId="{807A3BB3-C0D0-4E78-8C13-36077E5500DD}" destId="{FAF16785-850D-4031-A396-00E95700DFE9}" srcOrd="0" destOrd="0" presId="urn:microsoft.com/office/officeart/2005/8/layout/hList1"/>
    <dgm:cxn modelId="{FA1CAC3E-9AB7-4BDE-BF3C-08852961AF87}" type="presParOf" srcId="{807A3BB3-C0D0-4E78-8C13-36077E5500DD}" destId="{3F2A6C0E-C549-4D9B-9BD8-96556DE250B1}" srcOrd="1" destOrd="0" presId="urn:microsoft.com/office/officeart/2005/8/layout/hList1"/>
    <dgm:cxn modelId="{921B2C19-04B7-464E-868E-FD6A902679C9}" type="presParOf" srcId="{DBAD74F9-538F-4C12-8F17-05AA4B08AE5C}" destId="{090C3C8F-F013-4066-BAA8-D4688999AFC9}" srcOrd="1" destOrd="0" presId="urn:microsoft.com/office/officeart/2005/8/layout/hList1"/>
    <dgm:cxn modelId="{7BC8EF85-E330-42B1-8D28-CB01901E83CB}" type="presParOf" srcId="{DBAD74F9-538F-4C12-8F17-05AA4B08AE5C}" destId="{2579E262-58E3-4DD3-A7E5-F1DD8913060B}" srcOrd="2" destOrd="0" presId="urn:microsoft.com/office/officeart/2005/8/layout/hList1"/>
    <dgm:cxn modelId="{D7CB07D5-AF2C-4130-ABBD-F8E9231B59CC}" type="presParOf" srcId="{2579E262-58E3-4DD3-A7E5-F1DD8913060B}" destId="{E4FDD859-34C8-48D5-92B1-EE59FB79C7AB}" srcOrd="0" destOrd="0" presId="urn:microsoft.com/office/officeart/2005/8/layout/hList1"/>
    <dgm:cxn modelId="{80ED4A5D-CCB2-4428-93A8-7B9492C89A53}" type="presParOf" srcId="{2579E262-58E3-4DD3-A7E5-F1DD8913060B}" destId="{19401C29-CB7D-4AB2-8201-6C56A790FA3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53E3A02-1128-4976-870B-79715E8B58E8}" type="doc">
      <dgm:prSet loTypeId="urn:microsoft.com/office/officeart/2005/8/layout/hList1" loCatId="list" qsTypeId="urn:microsoft.com/office/officeart/2005/8/quickstyle/simple1" qsCatId="simple" csTypeId="urn:microsoft.com/office/officeart/2005/8/colors/accent3_1" csCatId="accent3" phldr="1"/>
      <dgm:spPr/>
      <dgm:t>
        <a:bodyPr/>
        <a:lstStyle/>
        <a:p>
          <a:endParaRPr lang="en-GB"/>
        </a:p>
      </dgm:t>
    </dgm:pt>
    <dgm:pt modelId="{1A9A24FB-2CED-44F7-A7D7-5B623A33F113}">
      <dgm:prSet custT="1"/>
      <dgm:spPr/>
      <dgm:t>
        <a:bodyPr/>
        <a:lstStyle/>
        <a:p>
          <a:r>
            <a:rPr lang="en-GB" sz="1800" dirty="0"/>
            <a:t>Background</a:t>
          </a:r>
        </a:p>
      </dgm:t>
    </dgm:pt>
    <dgm:pt modelId="{89DF9BED-7329-4D4A-8F0B-91C3230BD7B7}" type="parTrans" cxnId="{4A790583-5B66-4335-B169-88133F439CCB}">
      <dgm:prSet/>
      <dgm:spPr/>
      <dgm:t>
        <a:bodyPr/>
        <a:lstStyle/>
        <a:p>
          <a:endParaRPr lang="en-GB"/>
        </a:p>
      </dgm:t>
    </dgm:pt>
    <dgm:pt modelId="{AB317455-7A58-4760-B5EF-1F1D26D60045}" type="sibTrans" cxnId="{4A790583-5B66-4335-B169-88133F439CCB}">
      <dgm:prSet/>
      <dgm:spPr/>
      <dgm:t>
        <a:bodyPr/>
        <a:lstStyle/>
        <a:p>
          <a:endParaRPr lang="en-GB"/>
        </a:p>
      </dgm:t>
    </dgm:pt>
    <dgm:pt modelId="{6FFCC381-6848-4EA4-B5DD-275F60DD53DE}">
      <dgm:prSet custT="1"/>
      <dgm:spPr/>
      <dgm:t>
        <a:bodyPr/>
        <a:lstStyle/>
        <a:p>
          <a:r>
            <a:rPr lang="en-GB" sz="1400" dirty="0"/>
            <a:t>One prior study with people on probation </a:t>
          </a:r>
        </a:p>
      </dgm:t>
    </dgm:pt>
    <dgm:pt modelId="{EFF56CA1-5115-4B3B-A31A-438408148554}" type="parTrans" cxnId="{D767AE95-6F99-4917-B256-C33B214DF8B9}">
      <dgm:prSet/>
      <dgm:spPr/>
      <dgm:t>
        <a:bodyPr/>
        <a:lstStyle/>
        <a:p>
          <a:endParaRPr lang="en-GB"/>
        </a:p>
      </dgm:t>
    </dgm:pt>
    <dgm:pt modelId="{F57DAC31-70D7-4215-9640-F842C308E7CC}" type="sibTrans" cxnId="{D767AE95-6F99-4917-B256-C33B214DF8B9}">
      <dgm:prSet/>
      <dgm:spPr/>
      <dgm:t>
        <a:bodyPr/>
        <a:lstStyle/>
        <a:p>
          <a:endParaRPr lang="en-GB"/>
        </a:p>
      </dgm:t>
    </dgm:pt>
    <dgm:pt modelId="{18CD7F61-C0C9-47D3-B7DD-E113B13C4769}">
      <dgm:prSet custT="1"/>
      <dgm:spPr/>
      <dgm:t>
        <a:bodyPr/>
        <a:lstStyle/>
        <a:p>
          <a:r>
            <a:rPr lang="en-GB" sz="1800" dirty="0"/>
            <a:t>Study design</a:t>
          </a:r>
        </a:p>
      </dgm:t>
    </dgm:pt>
    <dgm:pt modelId="{7A91B28C-4792-4763-89A0-C8981B23A427}" type="parTrans" cxnId="{C386A44A-990D-4336-9CBD-CE423F41112B}">
      <dgm:prSet/>
      <dgm:spPr/>
      <dgm:t>
        <a:bodyPr/>
        <a:lstStyle/>
        <a:p>
          <a:endParaRPr lang="en-GB"/>
        </a:p>
      </dgm:t>
    </dgm:pt>
    <dgm:pt modelId="{D550CC12-536D-41A9-8D26-9E000FE9BD4B}" type="sibTrans" cxnId="{C386A44A-990D-4336-9CBD-CE423F41112B}">
      <dgm:prSet/>
      <dgm:spPr/>
      <dgm:t>
        <a:bodyPr/>
        <a:lstStyle/>
        <a:p>
          <a:endParaRPr lang="en-GB"/>
        </a:p>
      </dgm:t>
    </dgm:pt>
    <dgm:pt modelId="{E5595255-319F-48C3-8ABD-17D00D75CD9E}">
      <dgm:prSet custT="1"/>
      <dgm:spPr/>
      <dgm:t>
        <a:bodyPr/>
        <a:lstStyle/>
        <a:p>
          <a:r>
            <a:rPr lang="en-GB" sz="1400" dirty="0"/>
            <a:t>Individuals currently under probation supervision </a:t>
          </a:r>
        </a:p>
      </dgm:t>
    </dgm:pt>
    <dgm:pt modelId="{BA8A3254-2B7D-4716-8B78-AE7F2894D728}" type="parTrans" cxnId="{3398F1D6-500E-4515-8834-E6D5BEA89C4F}">
      <dgm:prSet/>
      <dgm:spPr/>
      <dgm:t>
        <a:bodyPr/>
        <a:lstStyle/>
        <a:p>
          <a:endParaRPr lang="en-GB"/>
        </a:p>
      </dgm:t>
    </dgm:pt>
    <dgm:pt modelId="{F6A138E0-717B-4284-A062-F2ABC78CCD7F}" type="sibTrans" cxnId="{3398F1D6-500E-4515-8834-E6D5BEA89C4F}">
      <dgm:prSet/>
      <dgm:spPr/>
      <dgm:t>
        <a:bodyPr/>
        <a:lstStyle/>
        <a:p>
          <a:endParaRPr lang="en-GB"/>
        </a:p>
      </dgm:t>
    </dgm:pt>
    <dgm:pt modelId="{42531DBD-A83A-49E5-A694-89C7D6278616}">
      <dgm:prSet custT="1"/>
      <dgm:spPr/>
      <dgm:t>
        <a:bodyPr/>
        <a:lstStyle/>
        <a:p>
          <a:pPr>
            <a:buFont typeface="Wingdings" panose="05000000000000000000" pitchFamily="2" charset="2"/>
            <a:buChar char=""/>
          </a:pPr>
          <a:r>
            <a:rPr lang="en-GB" sz="1800" dirty="0"/>
            <a:t>Sample </a:t>
          </a:r>
        </a:p>
      </dgm:t>
    </dgm:pt>
    <dgm:pt modelId="{B2B8BD6F-9359-4DD5-9AE9-DC854B5C311C}" type="parTrans" cxnId="{022A3D88-7039-4F33-B23D-12218F2A8210}">
      <dgm:prSet/>
      <dgm:spPr/>
      <dgm:t>
        <a:bodyPr/>
        <a:lstStyle/>
        <a:p>
          <a:endParaRPr lang="en-GB"/>
        </a:p>
      </dgm:t>
    </dgm:pt>
    <dgm:pt modelId="{DFE39FAE-F9FB-4A7B-A071-478A0EC95F96}" type="sibTrans" cxnId="{022A3D88-7039-4F33-B23D-12218F2A8210}">
      <dgm:prSet/>
      <dgm:spPr/>
      <dgm:t>
        <a:bodyPr/>
        <a:lstStyle/>
        <a:p>
          <a:endParaRPr lang="en-GB"/>
        </a:p>
      </dgm:t>
    </dgm:pt>
    <dgm:pt modelId="{580D1198-2491-4895-ADF2-FC8A64BA2D1E}">
      <dgm:prSet custT="1"/>
      <dgm:spPr/>
      <dgm:t>
        <a:bodyPr/>
        <a:lstStyle/>
        <a:p>
          <a:r>
            <a:rPr lang="en-GB" sz="1400" dirty="0"/>
            <a:t>In-depth interviews</a:t>
          </a:r>
        </a:p>
      </dgm:t>
    </dgm:pt>
    <dgm:pt modelId="{27F5E42E-FD90-4B44-B16B-7348423ED3D7}" type="parTrans" cxnId="{3E0117C4-6400-4FD6-BF20-CFB6658AEEFB}">
      <dgm:prSet/>
      <dgm:spPr/>
      <dgm:t>
        <a:bodyPr/>
        <a:lstStyle/>
        <a:p>
          <a:endParaRPr lang="en-GB"/>
        </a:p>
      </dgm:t>
    </dgm:pt>
    <dgm:pt modelId="{A10E4679-3D5A-46F9-A1A0-88E4A03DDE86}" type="sibTrans" cxnId="{3E0117C4-6400-4FD6-BF20-CFB6658AEEFB}">
      <dgm:prSet/>
      <dgm:spPr/>
      <dgm:t>
        <a:bodyPr/>
        <a:lstStyle/>
        <a:p>
          <a:endParaRPr lang="en-GB"/>
        </a:p>
      </dgm:t>
    </dgm:pt>
    <dgm:pt modelId="{FC4555C0-EA55-4378-B4E5-182E7DA5CA85}">
      <dgm:prSet custT="1"/>
      <dgm:spPr/>
      <dgm:t>
        <a:bodyPr/>
        <a:lstStyle/>
        <a:p>
          <a:r>
            <a:rPr lang="en-GB" sz="1400" dirty="0"/>
            <a:t>18 years and over </a:t>
          </a:r>
        </a:p>
      </dgm:t>
    </dgm:pt>
    <dgm:pt modelId="{BE30789F-067B-42EE-8BE9-D2B936222FA1}" type="parTrans" cxnId="{D10DB74E-BEAE-4B3A-960C-6ED8EC486CBB}">
      <dgm:prSet/>
      <dgm:spPr/>
      <dgm:t>
        <a:bodyPr/>
        <a:lstStyle/>
        <a:p>
          <a:endParaRPr lang="en-GB"/>
        </a:p>
      </dgm:t>
    </dgm:pt>
    <dgm:pt modelId="{6F5362C4-EE14-4D0B-A9BF-C7E0982FAE54}" type="sibTrans" cxnId="{D10DB74E-BEAE-4B3A-960C-6ED8EC486CBB}">
      <dgm:prSet/>
      <dgm:spPr/>
      <dgm:t>
        <a:bodyPr/>
        <a:lstStyle/>
        <a:p>
          <a:endParaRPr lang="en-GB"/>
        </a:p>
      </dgm:t>
    </dgm:pt>
    <dgm:pt modelId="{3E332BB0-7492-44D5-883B-20AD74FA18A4}">
      <dgm:prSet custT="1"/>
      <dgm:spPr/>
      <dgm:t>
        <a:bodyPr/>
        <a:lstStyle/>
        <a:p>
          <a:r>
            <a:rPr lang="en-GB" sz="1400" dirty="0"/>
            <a:t>Prior suicide attempt within last 3 years</a:t>
          </a:r>
        </a:p>
      </dgm:t>
    </dgm:pt>
    <dgm:pt modelId="{EB9599C8-04D5-43B8-BEBF-01E407A6FC47}" type="parTrans" cxnId="{599E7B7A-A6F1-40C2-9A1A-A051EB80C56A}">
      <dgm:prSet/>
      <dgm:spPr/>
      <dgm:t>
        <a:bodyPr/>
        <a:lstStyle/>
        <a:p>
          <a:endParaRPr lang="en-GB"/>
        </a:p>
      </dgm:t>
    </dgm:pt>
    <dgm:pt modelId="{85882458-F64F-4738-B423-82CACE4B888A}" type="sibTrans" cxnId="{599E7B7A-A6F1-40C2-9A1A-A051EB80C56A}">
      <dgm:prSet/>
      <dgm:spPr/>
      <dgm:t>
        <a:bodyPr/>
        <a:lstStyle/>
        <a:p>
          <a:endParaRPr lang="en-GB"/>
        </a:p>
      </dgm:t>
    </dgm:pt>
    <dgm:pt modelId="{B7E07805-2D99-4209-9A5A-69BFBFE7A531}">
      <dgm:prSet custT="1"/>
      <dgm:spPr/>
      <dgm:t>
        <a:bodyPr/>
        <a:lstStyle/>
        <a:p>
          <a:r>
            <a:rPr lang="en-GB" sz="1400" dirty="0"/>
            <a:t>Interpretative Phenomenological Analysis (IPA) to analyse interview data  </a:t>
          </a:r>
        </a:p>
      </dgm:t>
    </dgm:pt>
    <dgm:pt modelId="{065EE6DA-8806-4410-8522-0DE49A35CCA4}" type="parTrans" cxnId="{92A90EBD-0C6B-427E-919C-84341CAECD8B}">
      <dgm:prSet/>
      <dgm:spPr/>
      <dgm:t>
        <a:bodyPr/>
        <a:lstStyle/>
        <a:p>
          <a:endParaRPr lang="en-GB"/>
        </a:p>
      </dgm:t>
    </dgm:pt>
    <dgm:pt modelId="{E7EA10F2-7569-4724-A7AE-C79E8B789727}" type="sibTrans" cxnId="{92A90EBD-0C6B-427E-919C-84341CAECD8B}">
      <dgm:prSet/>
      <dgm:spPr/>
      <dgm:t>
        <a:bodyPr/>
        <a:lstStyle/>
        <a:p>
          <a:endParaRPr lang="en-GB"/>
        </a:p>
      </dgm:t>
    </dgm:pt>
    <dgm:pt modelId="{84A3409F-852B-4B86-9C53-40C84F0970C9}">
      <dgm:prSet custT="1"/>
      <dgm:spPr/>
      <dgm:t>
        <a:bodyPr/>
        <a:lstStyle/>
        <a:p>
          <a:r>
            <a:rPr lang="en-GB" sz="1400" dirty="0"/>
            <a:t>Understand personal meaning, lived experience and how participants make sense of the world </a:t>
          </a:r>
        </a:p>
      </dgm:t>
    </dgm:pt>
    <dgm:pt modelId="{043B0518-E47C-4803-8194-48DE4B9DE00C}" type="parTrans" cxnId="{72BDA60E-A72C-4F01-83FC-26BFF79F61AC}">
      <dgm:prSet/>
      <dgm:spPr/>
      <dgm:t>
        <a:bodyPr/>
        <a:lstStyle/>
        <a:p>
          <a:endParaRPr lang="en-GB"/>
        </a:p>
      </dgm:t>
    </dgm:pt>
    <dgm:pt modelId="{0C5DC2AD-AB29-453E-9795-82281145E169}" type="sibTrans" cxnId="{72BDA60E-A72C-4F01-83FC-26BFF79F61AC}">
      <dgm:prSet/>
      <dgm:spPr/>
      <dgm:t>
        <a:bodyPr/>
        <a:lstStyle/>
        <a:p>
          <a:endParaRPr lang="en-GB"/>
        </a:p>
      </dgm:t>
    </dgm:pt>
    <dgm:pt modelId="{D3241FA8-6208-468F-8306-EA9E74A90012}">
      <dgm:prSet custT="1"/>
      <dgm:spPr/>
      <dgm:t>
        <a:bodyPr/>
        <a:lstStyle/>
        <a:p>
          <a:r>
            <a:rPr lang="en-GB" sz="1400" dirty="0"/>
            <a:t>Up to 12 participants  </a:t>
          </a:r>
        </a:p>
      </dgm:t>
    </dgm:pt>
    <dgm:pt modelId="{E7FA6FF9-837F-44D1-A865-F0DB218CC9B3}" type="parTrans" cxnId="{C7D57799-7E7F-461C-83A5-C27131789A4A}">
      <dgm:prSet/>
      <dgm:spPr/>
      <dgm:t>
        <a:bodyPr/>
        <a:lstStyle/>
        <a:p>
          <a:endParaRPr lang="en-GB"/>
        </a:p>
      </dgm:t>
    </dgm:pt>
    <dgm:pt modelId="{5AE41E4A-44AA-436E-9142-6E0B24A17D5E}" type="sibTrans" cxnId="{C7D57799-7E7F-461C-83A5-C27131789A4A}">
      <dgm:prSet/>
      <dgm:spPr/>
      <dgm:t>
        <a:bodyPr/>
        <a:lstStyle/>
        <a:p>
          <a:endParaRPr lang="en-GB"/>
        </a:p>
      </dgm:t>
    </dgm:pt>
    <dgm:pt modelId="{83153461-BE1C-43D1-9C0F-A57324F34E45}">
      <dgm:prSet custT="1"/>
      <dgm:spPr/>
      <dgm:t>
        <a:bodyPr/>
        <a:lstStyle/>
        <a:p>
          <a:r>
            <a:rPr lang="en-GB" sz="1400" dirty="0"/>
            <a:t>Experience of loss linked to suicidality </a:t>
          </a:r>
        </a:p>
      </dgm:t>
    </dgm:pt>
    <dgm:pt modelId="{A9BCBFD9-F91D-4625-9DBC-1FFCED81D619}" type="parTrans" cxnId="{3D38C933-DBE2-466F-A712-BB05D51BFCB4}">
      <dgm:prSet/>
      <dgm:spPr/>
      <dgm:t>
        <a:bodyPr/>
        <a:lstStyle/>
        <a:p>
          <a:endParaRPr lang="en-GB"/>
        </a:p>
      </dgm:t>
    </dgm:pt>
    <dgm:pt modelId="{604B2C92-E0B2-4C3C-AE95-E9E1A7EE142E}" type="sibTrans" cxnId="{3D38C933-DBE2-466F-A712-BB05D51BFCB4}">
      <dgm:prSet/>
      <dgm:spPr/>
      <dgm:t>
        <a:bodyPr/>
        <a:lstStyle/>
        <a:p>
          <a:endParaRPr lang="en-GB"/>
        </a:p>
      </dgm:t>
    </dgm:pt>
    <dgm:pt modelId="{1B459431-7C4C-4BDF-8AA6-6EAA6EC48F71}">
      <dgm:prSet custT="1"/>
      <dgm:spPr/>
      <dgm:t>
        <a:bodyPr/>
        <a:lstStyle/>
        <a:p>
          <a:r>
            <a:rPr lang="en-GB" sz="1400" dirty="0"/>
            <a:t>Periods and points in the probation process – uncertainty and loss</a:t>
          </a:r>
        </a:p>
      </dgm:t>
    </dgm:pt>
    <dgm:pt modelId="{14EC72D4-03BF-411F-A94B-C100741FE1BA}" type="parTrans" cxnId="{78E8F836-73EC-46AE-BBD7-93D353837E23}">
      <dgm:prSet/>
      <dgm:spPr/>
      <dgm:t>
        <a:bodyPr/>
        <a:lstStyle/>
        <a:p>
          <a:endParaRPr lang="en-GB"/>
        </a:p>
      </dgm:t>
    </dgm:pt>
    <dgm:pt modelId="{CF0B4AD4-6FFB-4561-B07E-82A9214B6D8A}" type="sibTrans" cxnId="{78E8F836-73EC-46AE-BBD7-93D353837E23}">
      <dgm:prSet/>
      <dgm:spPr/>
      <dgm:t>
        <a:bodyPr/>
        <a:lstStyle/>
        <a:p>
          <a:endParaRPr lang="en-GB"/>
        </a:p>
      </dgm:t>
    </dgm:pt>
    <dgm:pt modelId="{677AD0CB-C3F1-4E3A-9501-8DEC705CBF64}">
      <dgm:prSet custT="1"/>
      <dgm:spPr/>
      <dgm:t>
        <a:bodyPr/>
        <a:lstStyle/>
        <a:p>
          <a:r>
            <a:rPr lang="en-GB" sz="1400" dirty="0"/>
            <a:t>Lack of trust in others and in the system </a:t>
          </a:r>
        </a:p>
      </dgm:t>
    </dgm:pt>
    <dgm:pt modelId="{DB731F6B-251A-4486-85DF-99B9574B08C2}" type="parTrans" cxnId="{FDBEAEFD-1B82-4FEA-BB06-401CC56E42D3}">
      <dgm:prSet/>
      <dgm:spPr/>
      <dgm:t>
        <a:bodyPr/>
        <a:lstStyle/>
        <a:p>
          <a:endParaRPr lang="en-GB"/>
        </a:p>
      </dgm:t>
    </dgm:pt>
    <dgm:pt modelId="{90B7C0AF-1E38-4235-B913-895F5B5B46C6}" type="sibTrans" cxnId="{FDBEAEFD-1B82-4FEA-BB06-401CC56E42D3}">
      <dgm:prSet/>
      <dgm:spPr/>
      <dgm:t>
        <a:bodyPr/>
        <a:lstStyle/>
        <a:p>
          <a:endParaRPr lang="en-GB"/>
        </a:p>
      </dgm:t>
    </dgm:pt>
    <dgm:pt modelId="{83AAA9A5-BA8E-439B-A27B-BB39EB469745}">
      <dgm:prSet custT="1"/>
      <dgm:spPr/>
      <dgm:t>
        <a:bodyPr/>
        <a:lstStyle/>
        <a:p>
          <a:r>
            <a:rPr lang="en-GB" sz="1400" dirty="0"/>
            <a:t>Lack of purpose or meaning in life </a:t>
          </a:r>
        </a:p>
      </dgm:t>
    </dgm:pt>
    <dgm:pt modelId="{F39D3D23-A46E-4B39-84ED-5E9233252525}" type="parTrans" cxnId="{C191ECC0-2BD0-45FF-850A-9A7BB295B73C}">
      <dgm:prSet/>
      <dgm:spPr/>
      <dgm:t>
        <a:bodyPr/>
        <a:lstStyle/>
        <a:p>
          <a:endParaRPr lang="en-GB"/>
        </a:p>
      </dgm:t>
    </dgm:pt>
    <dgm:pt modelId="{7478C33C-A75B-4EB4-9FE6-8DAC7447420B}" type="sibTrans" cxnId="{C191ECC0-2BD0-45FF-850A-9A7BB295B73C}">
      <dgm:prSet/>
      <dgm:spPr/>
      <dgm:t>
        <a:bodyPr/>
        <a:lstStyle/>
        <a:p>
          <a:endParaRPr lang="en-GB"/>
        </a:p>
      </dgm:t>
    </dgm:pt>
    <dgm:pt modelId="{3D88F402-D484-45AE-8E99-F4B22B52FDB6}" type="pres">
      <dgm:prSet presAssocID="{C53E3A02-1128-4976-870B-79715E8B58E8}" presName="Name0" presStyleCnt="0">
        <dgm:presLayoutVars>
          <dgm:dir/>
          <dgm:animLvl val="lvl"/>
          <dgm:resizeHandles val="exact"/>
        </dgm:presLayoutVars>
      </dgm:prSet>
      <dgm:spPr/>
    </dgm:pt>
    <dgm:pt modelId="{DB3A58B3-D988-41F9-A514-6E093127EEBF}" type="pres">
      <dgm:prSet presAssocID="{1A9A24FB-2CED-44F7-A7D7-5B623A33F113}" presName="composite" presStyleCnt="0"/>
      <dgm:spPr/>
    </dgm:pt>
    <dgm:pt modelId="{03FF2403-DA78-4197-A183-6E354279305A}" type="pres">
      <dgm:prSet presAssocID="{1A9A24FB-2CED-44F7-A7D7-5B623A33F113}" presName="parTx" presStyleLbl="alignNode1" presStyleIdx="0" presStyleCnt="3">
        <dgm:presLayoutVars>
          <dgm:chMax val="0"/>
          <dgm:chPref val="0"/>
          <dgm:bulletEnabled val="1"/>
        </dgm:presLayoutVars>
      </dgm:prSet>
      <dgm:spPr/>
    </dgm:pt>
    <dgm:pt modelId="{70F68663-8346-4723-BB72-CBE0FE1D1C9E}" type="pres">
      <dgm:prSet presAssocID="{1A9A24FB-2CED-44F7-A7D7-5B623A33F113}" presName="desTx" presStyleLbl="alignAccFollowNode1" presStyleIdx="0" presStyleCnt="3">
        <dgm:presLayoutVars>
          <dgm:bulletEnabled val="1"/>
        </dgm:presLayoutVars>
      </dgm:prSet>
      <dgm:spPr/>
    </dgm:pt>
    <dgm:pt modelId="{24B5F993-E6D5-4BED-BD02-F959EFB110F2}" type="pres">
      <dgm:prSet presAssocID="{AB317455-7A58-4760-B5EF-1F1D26D60045}" presName="space" presStyleCnt="0"/>
      <dgm:spPr/>
    </dgm:pt>
    <dgm:pt modelId="{26F7C308-B063-4A04-8A37-53F68298DA96}" type="pres">
      <dgm:prSet presAssocID="{18CD7F61-C0C9-47D3-B7DD-E113B13C4769}" presName="composite" presStyleCnt="0"/>
      <dgm:spPr/>
    </dgm:pt>
    <dgm:pt modelId="{A93D176E-0928-4FDF-BEBB-DC0679E04C83}" type="pres">
      <dgm:prSet presAssocID="{18CD7F61-C0C9-47D3-B7DD-E113B13C4769}" presName="parTx" presStyleLbl="alignNode1" presStyleIdx="1" presStyleCnt="3">
        <dgm:presLayoutVars>
          <dgm:chMax val="0"/>
          <dgm:chPref val="0"/>
          <dgm:bulletEnabled val="1"/>
        </dgm:presLayoutVars>
      </dgm:prSet>
      <dgm:spPr/>
    </dgm:pt>
    <dgm:pt modelId="{EF940F3C-A7F0-4980-8971-68B782B4261D}" type="pres">
      <dgm:prSet presAssocID="{18CD7F61-C0C9-47D3-B7DD-E113B13C4769}" presName="desTx" presStyleLbl="alignAccFollowNode1" presStyleIdx="1" presStyleCnt="3" custLinFactNeighborX="0" custLinFactNeighborY="674">
        <dgm:presLayoutVars>
          <dgm:bulletEnabled val="1"/>
        </dgm:presLayoutVars>
      </dgm:prSet>
      <dgm:spPr/>
    </dgm:pt>
    <dgm:pt modelId="{9679213F-F090-41B1-8F9F-3C1BEB4F7944}" type="pres">
      <dgm:prSet presAssocID="{D550CC12-536D-41A9-8D26-9E000FE9BD4B}" presName="space" presStyleCnt="0"/>
      <dgm:spPr/>
    </dgm:pt>
    <dgm:pt modelId="{C4D87604-CE2F-45E7-B0D4-7C33D7D4B836}" type="pres">
      <dgm:prSet presAssocID="{42531DBD-A83A-49E5-A694-89C7D6278616}" presName="composite" presStyleCnt="0"/>
      <dgm:spPr/>
    </dgm:pt>
    <dgm:pt modelId="{21DB7C58-1B27-4FD1-BBA7-763B8A85866F}" type="pres">
      <dgm:prSet presAssocID="{42531DBD-A83A-49E5-A694-89C7D6278616}" presName="parTx" presStyleLbl="alignNode1" presStyleIdx="2" presStyleCnt="3">
        <dgm:presLayoutVars>
          <dgm:chMax val="0"/>
          <dgm:chPref val="0"/>
          <dgm:bulletEnabled val="1"/>
        </dgm:presLayoutVars>
      </dgm:prSet>
      <dgm:spPr/>
    </dgm:pt>
    <dgm:pt modelId="{B9C24500-E428-4E7A-AE2C-4528A10D06F4}" type="pres">
      <dgm:prSet presAssocID="{42531DBD-A83A-49E5-A694-89C7D6278616}" presName="desTx" presStyleLbl="alignAccFollowNode1" presStyleIdx="2" presStyleCnt="3" custLinFactNeighborX="103" custLinFactNeighborY="674">
        <dgm:presLayoutVars>
          <dgm:bulletEnabled val="1"/>
        </dgm:presLayoutVars>
      </dgm:prSet>
      <dgm:spPr/>
    </dgm:pt>
  </dgm:ptLst>
  <dgm:cxnLst>
    <dgm:cxn modelId="{A2AA8B0A-99D6-46AE-B596-566872F6CEDA}" type="presOf" srcId="{580D1198-2491-4895-ADF2-FC8A64BA2D1E}" destId="{EF940F3C-A7F0-4980-8971-68B782B4261D}" srcOrd="0" destOrd="0" presId="urn:microsoft.com/office/officeart/2005/8/layout/hList1"/>
    <dgm:cxn modelId="{72BDA60E-A72C-4F01-83FC-26BFF79F61AC}" srcId="{18CD7F61-C0C9-47D3-B7DD-E113B13C4769}" destId="{84A3409F-852B-4B86-9C53-40C84F0970C9}" srcOrd="2" destOrd="0" parTransId="{043B0518-E47C-4803-8194-48DE4B9DE00C}" sibTransId="{0C5DC2AD-AB29-453E-9795-82281145E169}"/>
    <dgm:cxn modelId="{7E68B40F-270E-4FE9-BB80-81DF00BBAC3E}" type="presOf" srcId="{FC4555C0-EA55-4378-B4E5-182E7DA5CA85}" destId="{B9C24500-E428-4E7A-AE2C-4528A10D06F4}" srcOrd="0" destOrd="1" presId="urn:microsoft.com/office/officeart/2005/8/layout/hList1"/>
    <dgm:cxn modelId="{27E78D19-F661-4157-8758-9EC51C786A80}" type="presOf" srcId="{18CD7F61-C0C9-47D3-B7DD-E113B13C4769}" destId="{A93D176E-0928-4FDF-BEBB-DC0679E04C83}" srcOrd="0" destOrd="0" presId="urn:microsoft.com/office/officeart/2005/8/layout/hList1"/>
    <dgm:cxn modelId="{F394951A-FA6E-445A-AD6F-9BE203560CA8}" type="presOf" srcId="{E5595255-319F-48C3-8ABD-17D00D75CD9E}" destId="{B9C24500-E428-4E7A-AE2C-4528A10D06F4}" srcOrd="0" destOrd="0" presId="urn:microsoft.com/office/officeart/2005/8/layout/hList1"/>
    <dgm:cxn modelId="{3D38C933-DBE2-466F-A712-BB05D51BFCB4}" srcId="{1A9A24FB-2CED-44F7-A7D7-5B623A33F113}" destId="{83153461-BE1C-43D1-9C0F-A57324F34E45}" srcOrd="1" destOrd="0" parTransId="{A9BCBFD9-F91D-4625-9DBC-1FFCED81D619}" sibTransId="{604B2C92-E0B2-4C3C-AE95-E9E1A7EE142E}"/>
    <dgm:cxn modelId="{78E8F836-73EC-46AE-BBD7-93D353837E23}" srcId="{1A9A24FB-2CED-44F7-A7D7-5B623A33F113}" destId="{1B459431-7C4C-4BDF-8AA6-6EAA6EC48F71}" srcOrd="2" destOrd="0" parTransId="{14EC72D4-03BF-411F-A94B-C100741FE1BA}" sibTransId="{CF0B4AD4-6FFB-4561-B07E-82A9214B6D8A}"/>
    <dgm:cxn modelId="{B82DC13C-E933-49EB-ACC4-C2C52FB46F94}" type="presOf" srcId="{1B459431-7C4C-4BDF-8AA6-6EAA6EC48F71}" destId="{70F68663-8346-4723-BB72-CBE0FE1D1C9E}" srcOrd="0" destOrd="2" presId="urn:microsoft.com/office/officeart/2005/8/layout/hList1"/>
    <dgm:cxn modelId="{748E3640-4F32-4EA7-A1C5-7F8B63043CF7}" type="presOf" srcId="{83AAA9A5-BA8E-439B-A27B-BB39EB469745}" destId="{70F68663-8346-4723-BB72-CBE0FE1D1C9E}" srcOrd="0" destOrd="3" presId="urn:microsoft.com/office/officeart/2005/8/layout/hList1"/>
    <dgm:cxn modelId="{15B3AB45-321B-4F08-B074-B8212B1936A0}" type="presOf" srcId="{677AD0CB-C3F1-4E3A-9501-8DEC705CBF64}" destId="{70F68663-8346-4723-BB72-CBE0FE1D1C9E}" srcOrd="0" destOrd="4" presId="urn:microsoft.com/office/officeart/2005/8/layout/hList1"/>
    <dgm:cxn modelId="{C386A44A-990D-4336-9CBD-CE423F41112B}" srcId="{C53E3A02-1128-4976-870B-79715E8B58E8}" destId="{18CD7F61-C0C9-47D3-B7DD-E113B13C4769}" srcOrd="1" destOrd="0" parTransId="{7A91B28C-4792-4763-89A0-C8981B23A427}" sibTransId="{D550CC12-536D-41A9-8D26-9E000FE9BD4B}"/>
    <dgm:cxn modelId="{D10DB74E-BEAE-4B3A-960C-6ED8EC486CBB}" srcId="{42531DBD-A83A-49E5-A694-89C7D6278616}" destId="{FC4555C0-EA55-4378-B4E5-182E7DA5CA85}" srcOrd="1" destOrd="0" parTransId="{BE30789F-067B-42EE-8BE9-D2B936222FA1}" sibTransId="{6F5362C4-EE14-4D0B-A9BF-C7E0982FAE54}"/>
    <dgm:cxn modelId="{9FADB76E-9363-4540-B498-6C6A867D0AC2}" type="presOf" srcId="{83153461-BE1C-43D1-9C0F-A57324F34E45}" destId="{70F68663-8346-4723-BB72-CBE0FE1D1C9E}" srcOrd="0" destOrd="1" presId="urn:microsoft.com/office/officeart/2005/8/layout/hList1"/>
    <dgm:cxn modelId="{599E7B7A-A6F1-40C2-9A1A-A051EB80C56A}" srcId="{42531DBD-A83A-49E5-A694-89C7D6278616}" destId="{3E332BB0-7492-44D5-883B-20AD74FA18A4}" srcOrd="2" destOrd="0" parTransId="{EB9599C8-04D5-43B8-BEBF-01E407A6FC47}" sibTransId="{85882458-F64F-4738-B423-82CACE4B888A}"/>
    <dgm:cxn modelId="{A2ACA45A-CA87-4EC2-9964-7B158513F5EE}" type="presOf" srcId="{84A3409F-852B-4B86-9C53-40C84F0970C9}" destId="{EF940F3C-A7F0-4980-8971-68B782B4261D}" srcOrd="0" destOrd="2" presId="urn:microsoft.com/office/officeart/2005/8/layout/hList1"/>
    <dgm:cxn modelId="{72807A81-2F6B-4441-A068-26FE2F671E1F}" type="presOf" srcId="{D3241FA8-6208-468F-8306-EA9E74A90012}" destId="{B9C24500-E428-4E7A-AE2C-4528A10D06F4}" srcOrd="0" destOrd="3" presId="urn:microsoft.com/office/officeart/2005/8/layout/hList1"/>
    <dgm:cxn modelId="{4A790583-5B66-4335-B169-88133F439CCB}" srcId="{C53E3A02-1128-4976-870B-79715E8B58E8}" destId="{1A9A24FB-2CED-44F7-A7D7-5B623A33F113}" srcOrd="0" destOrd="0" parTransId="{89DF9BED-7329-4D4A-8F0B-91C3230BD7B7}" sibTransId="{AB317455-7A58-4760-B5EF-1F1D26D60045}"/>
    <dgm:cxn modelId="{022A3D88-7039-4F33-B23D-12218F2A8210}" srcId="{C53E3A02-1128-4976-870B-79715E8B58E8}" destId="{42531DBD-A83A-49E5-A694-89C7D6278616}" srcOrd="2" destOrd="0" parTransId="{B2B8BD6F-9359-4DD5-9AE9-DC854B5C311C}" sibTransId="{DFE39FAE-F9FB-4A7B-A071-478A0EC95F96}"/>
    <dgm:cxn modelId="{5521F990-5B9D-47D7-BEFA-35B1070A2B17}" type="presOf" srcId="{C53E3A02-1128-4976-870B-79715E8B58E8}" destId="{3D88F402-D484-45AE-8E99-F4B22B52FDB6}" srcOrd="0" destOrd="0" presId="urn:microsoft.com/office/officeart/2005/8/layout/hList1"/>
    <dgm:cxn modelId="{D767AE95-6F99-4917-B256-C33B214DF8B9}" srcId="{1A9A24FB-2CED-44F7-A7D7-5B623A33F113}" destId="{6FFCC381-6848-4EA4-B5DD-275F60DD53DE}" srcOrd="0" destOrd="0" parTransId="{EFF56CA1-5115-4B3B-A31A-438408148554}" sibTransId="{F57DAC31-70D7-4215-9640-F842C308E7CC}"/>
    <dgm:cxn modelId="{C7D57799-7E7F-461C-83A5-C27131789A4A}" srcId="{42531DBD-A83A-49E5-A694-89C7D6278616}" destId="{D3241FA8-6208-468F-8306-EA9E74A90012}" srcOrd="3" destOrd="0" parTransId="{E7FA6FF9-837F-44D1-A865-F0DB218CC9B3}" sibTransId="{5AE41E4A-44AA-436E-9142-6E0B24A17D5E}"/>
    <dgm:cxn modelId="{A45859B7-1AE9-4EA6-A7F7-18928713A4AD}" type="presOf" srcId="{1A9A24FB-2CED-44F7-A7D7-5B623A33F113}" destId="{03FF2403-DA78-4197-A183-6E354279305A}" srcOrd="0" destOrd="0" presId="urn:microsoft.com/office/officeart/2005/8/layout/hList1"/>
    <dgm:cxn modelId="{92A90EBD-0C6B-427E-919C-84341CAECD8B}" srcId="{18CD7F61-C0C9-47D3-B7DD-E113B13C4769}" destId="{B7E07805-2D99-4209-9A5A-69BFBFE7A531}" srcOrd="1" destOrd="0" parTransId="{065EE6DA-8806-4410-8522-0DE49A35CCA4}" sibTransId="{E7EA10F2-7569-4724-A7AE-C79E8B789727}"/>
    <dgm:cxn modelId="{C191ECC0-2BD0-45FF-850A-9A7BB295B73C}" srcId="{1A9A24FB-2CED-44F7-A7D7-5B623A33F113}" destId="{83AAA9A5-BA8E-439B-A27B-BB39EB469745}" srcOrd="3" destOrd="0" parTransId="{F39D3D23-A46E-4B39-84ED-5E9233252525}" sibTransId="{7478C33C-A75B-4EB4-9FE6-8DAC7447420B}"/>
    <dgm:cxn modelId="{3E0117C4-6400-4FD6-BF20-CFB6658AEEFB}" srcId="{18CD7F61-C0C9-47D3-B7DD-E113B13C4769}" destId="{580D1198-2491-4895-ADF2-FC8A64BA2D1E}" srcOrd="0" destOrd="0" parTransId="{27F5E42E-FD90-4B44-B16B-7348423ED3D7}" sibTransId="{A10E4679-3D5A-46F9-A1A0-88E4A03DDE86}"/>
    <dgm:cxn modelId="{3398F1D6-500E-4515-8834-E6D5BEA89C4F}" srcId="{42531DBD-A83A-49E5-A694-89C7D6278616}" destId="{E5595255-319F-48C3-8ABD-17D00D75CD9E}" srcOrd="0" destOrd="0" parTransId="{BA8A3254-2B7D-4716-8B78-AE7F2894D728}" sibTransId="{F6A138E0-717B-4284-A062-F2ABC78CCD7F}"/>
    <dgm:cxn modelId="{881BEDE6-09E0-405B-9764-34C7D49FF31F}" type="presOf" srcId="{B7E07805-2D99-4209-9A5A-69BFBFE7A531}" destId="{EF940F3C-A7F0-4980-8971-68B782B4261D}" srcOrd="0" destOrd="1" presId="urn:microsoft.com/office/officeart/2005/8/layout/hList1"/>
    <dgm:cxn modelId="{BC6D30E9-2C02-4A5D-8B72-C058EE4089EC}" type="presOf" srcId="{42531DBD-A83A-49E5-A694-89C7D6278616}" destId="{21DB7C58-1B27-4FD1-BBA7-763B8A85866F}" srcOrd="0" destOrd="0" presId="urn:microsoft.com/office/officeart/2005/8/layout/hList1"/>
    <dgm:cxn modelId="{7638EAEB-406D-4580-8600-556BB53A4C33}" type="presOf" srcId="{3E332BB0-7492-44D5-883B-20AD74FA18A4}" destId="{B9C24500-E428-4E7A-AE2C-4528A10D06F4}" srcOrd="0" destOrd="2" presId="urn:microsoft.com/office/officeart/2005/8/layout/hList1"/>
    <dgm:cxn modelId="{261B4CF1-EAF8-489C-8C26-F54057784D3D}" type="presOf" srcId="{6FFCC381-6848-4EA4-B5DD-275F60DD53DE}" destId="{70F68663-8346-4723-BB72-CBE0FE1D1C9E}" srcOrd="0" destOrd="0" presId="urn:microsoft.com/office/officeart/2005/8/layout/hList1"/>
    <dgm:cxn modelId="{FDBEAEFD-1B82-4FEA-BB06-401CC56E42D3}" srcId="{1A9A24FB-2CED-44F7-A7D7-5B623A33F113}" destId="{677AD0CB-C3F1-4E3A-9501-8DEC705CBF64}" srcOrd="4" destOrd="0" parTransId="{DB731F6B-251A-4486-85DF-99B9574B08C2}" sibTransId="{90B7C0AF-1E38-4235-B913-895F5B5B46C6}"/>
    <dgm:cxn modelId="{2F1A558E-B6FC-4B5B-BE2D-C61E63EA4F42}" type="presParOf" srcId="{3D88F402-D484-45AE-8E99-F4B22B52FDB6}" destId="{DB3A58B3-D988-41F9-A514-6E093127EEBF}" srcOrd="0" destOrd="0" presId="urn:microsoft.com/office/officeart/2005/8/layout/hList1"/>
    <dgm:cxn modelId="{BCB0F079-BF1C-4D9B-8079-B3ACF89AEEA5}" type="presParOf" srcId="{DB3A58B3-D988-41F9-A514-6E093127EEBF}" destId="{03FF2403-DA78-4197-A183-6E354279305A}" srcOrd="0" destOrd="0" presId="urn:microsoft.com/office/officeart/2005/8/layout/hList1"/>
    <dgm:cxn modelId="{CA8BB9BE-9543-4DA9-86DE-AE26182EC494}" type="presParOf" srcId="{DB3A58B3-D988-41F9-A514-6E093127EEBF}" destId="{70F68663-8346-4723-BB72-CBE0FE1D1C9E}" srcOrd="1" destOrd="0" presId="urn:microsoft.com/office/officeart/2005/8/layout/hList1"/>
    <dgm:cxn modelId="{97ED18BE-B646-40FA-BCB5-97BA0FA23D57}" type="presParOf" srcId="{3D88F402-D484-45AE-8E99-F4B22B52FDB6}" destId="{24B5F993-E6D5-4BED-BD02-F959EFB110F2}" srcOrd="1" destOrd="0" presId="urn:microsoft.com/office/officeart/2005/8/layout/hList1"/>
    <dgm:cxn modelId="{BFFCA7E1-B8D0-4C11-B362-1B77FA08DCE4}" type="presParOf" srcId="{3D88F402-D484-45AE-8E99-F4B22B52FDB6}" destId="{26F7C308-B063-4A04-8A37-53F68298DA96}" srcOrd="2" destOrd="0" presId="urn:microsoft.com/office/officeart/2005/8/layout/hList1"/>
    <dgm:cxn modelId="{7466B9BD-7ABB-49C7-A4CD-00F5DCEE0B51}" type="presParOf" srcId="{26F7C308-B063-4A04-8A37-53F68298DA96}" destId="{A93D176E-0928-4FDF-BEBB-DC0679E04C83}" srcOrd="0" destOrd="0" presId="urn:microsoft.com/office/officeart/2005/8/layout/hList1"/>
    <dgm:cxn modelId="{8171E752-5FB1-4B4C-8670-DE186FCE7925}" type="presParOf" srcId="{26F7C308-B063-4A04-8A37-53F68298DA96}" destId="{EF940F3C-A7F0-4980-8971-68B782B4261D}" srcOrd="1" destOrd="0" presId="urn:microsoft.com/office/officeart/2005/8/layout/hList1"/>
    <dgm:cxn modelId="{C429FE9D-9883-465F-A8D6-3CF1836C39BF}" type="presParOf" srcId="{3D88F402-D484-45AE-8E99-F4B22B52FDB6}" destId="{9679213F-F090-41B1-8F9F-3C1BEB4F7944}" srcOrd="3" destOrd="0" presId="urn:microsoft.com/office/officeart/2005/8/layout/hList1"/>
    <dgm:cxn modelId="{2C2D17C8-9218-4637-AEE4-8E8E0382F27A}" type="presParOf" srcId="{3D88F402-D484-45AE-8E99-F4B22B52FDB6}" destId="{C4D87604-CE2F-45E7-B0D4-7C33D7D4B836}" srcOrd="4" destOrd="0" presId="urn:microsoft.com/office/officeart/2005/8/layout/hList1"/>
    <dgm:cxn modelId="{49DDEC1E-0354-4DEE-8C1C-55EC3304F701}" type="presParOf" srcId="{C4D87604-CE2F-45E7-B0D4-7C33D7D4B836}" destId="{21DB7C58-1B27-4FD1-BBA7-763B8A85866F}" srcOrd="0" destOrd="0" presId="urn:microsoft.com/office/officeart/2005/8/layout/hList1"/>
    <dgm:cxn modelId="{ED76711A-2DC4-43A8-8F68-D94AD265912C}" type="presParOf" srcId="{C4D87604-CE2F-45E7-B0D4-7C33D7D4B836}" destId="{B9C24500-E428-4E7A-AE2C-4528A10D06F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F6EDED-CF21-4E54-9842-27358143342C}">
      <dsp:nvSpPr>
        <dsp:cNvPr id="0" name=""/>
        <dsp:cNvSpPr/>
      </dsp:nvSpPr>
      <dsp:spPr>
        <a:xfrm>
          <a:off x="1525" y="280000"/>
          <a:ext cx="1917221" cy="2808000"/>
        </a:xfrm>
        <a:prstGeom prst="roundRect">
          <a:avLst>
            <a:gd name="adj" fmla="val 10000"/>
          </a:avLst>
        </a:prstGeom>
        <a:solidFill>
          <a:srgbClr val="6B2995">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en-GB" sz="1600" kern="1200" dirty="0"/>
            <a:t>Worldwide </a:t>
          </a:r>
        </a:p>
      </dsp:txBody>
      <dsp:txXfrm>
        <a:off x="1525" y="280000"/>
        <a:ext cx="1917221" cy="766888"/>
      </dsp:txXfrm>
    </dsp:sp>
    <dsp:sp modelId="{06E6EF2D-D443-4EAC-84AF-DE58253396A5}">
      <dsp:nvSpPr>
        <dsp:cNvPr id="0" name=""/>
        <dsp:cNvSpPr/>
      </dsp:nvSpPr>
      <dsp:spPr>
        <a:xfrm>
          <a:off x="394209" y="1046888"/>
          <a:ext cx="1917221" cy="3744000"/>
        </a:xfrm>
        <a:prstGeom prst="roundRect">
          <a:avLst>
            <a:gd name="adj" fmla="val 10000"/>
          </a:avLst>
        </a:prstGeom>
        <a:solidFill>
          <a:schemeClr val="lt1">
            <a:alpha val="9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GB" sz="1400" kern="1200" dirty="0"/>
            <a:t>Men at greater risk than women </a:t>
          </a:r>
        </a:p>
        <a:p>
          <a:pPr marL="114300" lvl="1" indent="-114300" algn="l" defTabSz="622300">
            <a:lnSpc>
              <a:spcPct val="90000"/>
            </a:lnSpc>
            <a:spcBef>
              <a:spcPct val="0"/>
            </a:spcBef>
            <a:spcAft>
              <a:spcPct val="15000"/>
            </a:spcAft>
            <a:buChar char="•"/>
          </a:pPr>
          <a:r>
            <a:rPr lang="en-GB" sz="1400" kern="1200" dirty="0"/>
            <a:t>Higher rates among men in high income countries </a:t>
          </a:r>
        </a:p>
        <a:p>
          <a:pPr marL="114300" lvl="1" indent="-114300" algn="l" defTabSz="622300">
            <a:lnSpc>
              <a:spcPct val="90000"/>
            </a:lnSpc>
            <a:spcBef>
              <a:spcPct val="0"/>
            </a:spcBef>
            <a:spcAft>
              <a:spcPct val="15000"/>
            </a:spcAft>
            <a:buChar char="•"/>
          </a:pPr>
          <a:r>
            <a:rPr lang="en-GB" sz="1400" kern="1200" dirty="0"/>
            <a:t>Higher rates among women in lower-middle income countries </a:t>
          </a:r>
        </a:p>
        <a:p>
          <a:pPr marL="114300" lvl="1" indent="-114300" algn="l" defTabSz="622300">
            <a:lnSpc>
              <a:spcPct val="90000"/>
            </a:lnSpc>
            <a:spcBef>
              <a:spcPct val="0"/>
            </a:spcBef>
            <a:spcAft>
              <a:spcPct val="15000"/>
            </a:spcAft>
            <a:buChar char="•"/>
          </a:pPr>
          <a:r>
            <a:rPr lang="en-GB" sz="1400" kern="1200" dirty="0"/>
            <a:t>Leading cause of death among 15-29 year olds </a:t>
          </a:r>
        </a:p>
      </dsp:txBody>
      <dsp:txXfrm>
        <a:off x="450362" y="1103041"/>
        <a:ext cx="1804915" cy="3631694"/>
      </dsp:txXfrm>
    </dsp:sp>
    <dsp:sp modelId="{AF74C63D-B746-45B1-AD34-49BBBD407402}">
      <dsp:nvSpPr>
        <dsp:cNvPr id="0" name=""/>
        <dsp:cNvSpPr/>
      </dsp:nvSpPr>
      <dsp:spPr>
        <a:xfrm>
          <a:off x="2209391" y="424778"/>
          <a:ext cx="616165" cy="477332"/>
        </a:xfrm>
        <a:prstGeom prst="rightArrow">
          <a:avLst>
            <a:gd name="adj1" fmla="val 60000"/>
            <a:gd name="adj2" fmla="val 50000"/>
          </a:avLst>
        </a:prstGeom>
        <a:solidFill>
          <a:srgbClr val="6B2995"/>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2209391" y="520244"/>
        <a:ext cx="472965" cy="286400"/>
      </dsp:txXfrm>
    </dsp:sp>
    <dsp:sp modelId="{009D21FF-8B2E-43B4-BDA4-A591587069E2}">
      <dsp:nvSpPr>
        <dsp:cNvPr id="0" name=""/>
        <dsp:cNvSpPr/>
      </dsp:nvSpPr>
      <dsp:spPr>
        <a:xfrm>
          <a:off x="3081322" y="280000"/>
          <a:ext cx="1917221" cy="2808000"/>
        </a:xfrm>
        <a:prstGeom prst="roundRect">
          <a:avLst>
            <a:gd name="adj" fmla="val 10000"/>
          </a:avLst>
        </a:prstGeom>
        <a:solidFill>
          <a:srgbClr val="6B2A9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en-GB" sz="1600" kern="1200" dirty="0"/>
            <a:t>England &amp; Wales</a:t>
          </a:r>
        </a:p>
      </dsp:txBody>
      <dsp:txXfrm>
        <a:off x="3081322" y="280000"/>
        <a:ext cx="1917221" cy="766888"/>
      </dsp:txXfrm>
    </dsp:sp>
    <dsp:sp modelId="{970CEE3B-46E5-42CF-AD40-0BDF3A8FF948}">
      <dsp:nvSpPr>
        <dsp:cNvPr id="0" name=""/>
        <dsp:cNvSpPr/>
      </dsp:nvSpPr>
      <dsp:spPr>
        <a:xfrm>
          <a:off x="3474006" y="1046888"/>
          <a:ext cx="1917221" cy="3744000"/>
        </a:xfrm>
        <a:prstGeom prst="roundRect">
          <a:avLst>
            <a:gd name="adj" fmla="val 10000"/>
          </a:avLst>
        </a:prstGeom>
        <a:solidFill>
          <a:prstClr val="white">
            <a:alpha val="90000"/>
            <a:hueOff val="0"/>
            <a:satOff val="0"/>
            <a:lumOff val="0"/>
            <a:alphaOff val="0"/>
          </a:prstClr>
        </a:solidFill>
        <a:ln w="12700" cap="flat" cmpd="sng" algn="ctr">
          <a:solidFill>
            <a:srgbClr val="A5A5A5">
              <a:alpha val="9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14300" lvl="1" indent="-114300" algn="l" defTabSz="622300">
            <a:lnSpc>
              <a:spcPct val="90000"/>
            </a:lnSpc>
            <a:spcBef>
              <a:spcPct val="0"/>
            </a:spcBef>
            <a:spcAft>
              <a:spcPct val="15000"/>
            </a:spcAft>
            <a:buChar char="•"/>
          </a:pPr>
          <a:r>
            <a:rPr lang="en-GB" sz="1400" kern="1200" dirty="0"/>
            <a:t>Men at greater risk of suicide than women</a:t>
          </a:r>
        </a:p>
        <a:p>
          <a:pPr marL="114300" lvl="1" indent="-114300" algn="l" defTabSz="622300">
            <a:lnSpc>
              <a:spcPct val="90000"/>
            </a:lnSpc>
            <a:spcBef>
              <a:spcPct val="0"/>
            </a:spcBef>
            <a:spcAft>
              <a:spcPct val="15000"/>
            </a:spcAft>
            <a:buChar char="•"/>
          </a:pPr>
          <a:r>
            <a:rPr lang="en-GB" sz="1400" kern="1200" dirty="0"/>
            <a:t>Women more likely to disclose ideation </a:t>
          </a:r>
        </a:p>
        <a:p>
          <a:pPr marL="114300" lvl="1" indent="-114300" algn="l" defTabSz="622300">
            <a:lnSpc>
              <a:spcPct val="90000"/>
            </a:lnSpc>
            <a:spcBef>
              <a:spcPct val="0"/>
            </a:spcBef>
            <a:spcAft>
              <a:spcPct val="15000"/>
            </a:spcAft>
            <a:buChar char="•"/>
          </a:pPr>
          <a:r>
            <a:rPr lang="en-GB" sz="1400" kern="1200" dirty="0"/>
            <a:t>Increased rate among young people aged 10-24 year-olds</a:t>
          </a:r>
        </a:p>
        <a:p>
          <a:pPr marL="114300" lvl="1" indent="-114300" algn="l" defTabSz="622300">
            <a:lnSpc>
              <a:spcPct val="90000"/>
            </a:lnSpc>
            <a:spcBef>
              <a:spcPct val="0"/>
            </a:spcBef>
            <a:spcAft>
              <a:spcPct val="15000"/>
            </a:spcAft>
            <a:buChar char="•"/>
          </a:pPr>
          <a:r>
            <a:rPr lang="en-GB" sz="1400" kern="1200" dirty="0"/>
            <a:t>Increased rate in men aged </a:t>
          </a:r>
          <a:r>
            <a:rPr lang="en-GB" sz="1400" kern="1200"/>
            <a:t>45-64 year-olds </a:t>
          </a:r>
          <a:endParaRPr lang="en-GB" sz="1400" kern="1200" dirty="0"/>
        </a:p>
      </dsp:txBody>
      <dsp:txXfrm>
        <a:off x="3530159" y="1103041"/>
        <a:ext cx="1804915" cy="3631694"/>
      </dsp:txXfrm>
    </dsp:sp>
    <dsp:sp modelId="{A6DF81E5-99FF-4988-8CCA-8C56BFDC5223}">
      <dsp:nvSpPr>
        <dsp:cNvPr id="0" name=""/>
        <dsp:cNvSpPr/>
      </dsp:nvSpPr>
      <dsp:spPr>
        <a:xfrm>
          <a:off x="5289188" y="424778"/>
          <a:ext cx="616165" cy="477332"/>
        </a:xfrm>
        <a:prstGeom prst="rightArrow">
          <a:avLst>
            <a:gd name="adj1" fmla="val 60000"/>
            <a:gd name="adj2" fmla="val 50000"/>
          </a:avLst>
        </a:prstGeom>
        <a:solidFill>
          <a:srgbClr val="6B2A9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5289188" y="520244"/>
        <a:ext cx="472965" cy="286400"/>
      </dsp:txXfrm>
    </dsp:sp>
    <dsp:sp modelId="{14FD9E97-77B3-4CD7-A4BE-408E09E1AE54}">
      <dsp:nvSpPr>
        <dsp:cNvPr id="0" name=""/>
        <dsp:cNvSpPr/>
      </dsp:nvSpPr>
      <dsp:spPr>
        <a:xfrm>
          <a:off x="6161120" y="280000"/>
          <a:ext cx="1917221" cy="2808000"/>
        </a:xfrm>
        <a:prstGeom prst="roundRect">
          <a:avLst>
            <a:gd name="adj" fmla="val 10000"/>
          </a:avLst>
        </a:prstGeom>
        <a:solidFill>
          <a:srgbClr val="6B299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en-GB" sz="1600" kern="1200" dirty="0"/>
            <a:t>People in prison</a:t>
          </a:r>
        </a:p>
      </dsp:txBody>
      <dsp:txXfrm>
        <a:off x="6161120" y="280000"/>
        <a:ext cx="1917221" cy="766888"/>
      </dsp:txXfrm>
    </dsp:sp>
    <dsp:sp modelId="{FFCC812D-EB25-4230-BE09-6AA98936D55C}">
      <dsp:nvSpPr>
        <dsp:cNvPr id="0" name=""/>
        <dsp:cNvSpPr/>
      </dsp:nvSpPr>
      <dsp:spPr>
        <a:xfrm>
          <a:off x="6553804" y="1046888"/>
          <a:ext cx="1917221" cy="3744000"/>
        </a:xfrm>
        <a:prstGeom prst="roundRect">
          <a:avLst>
            <a:gd name="adj" fmla="val 10000"/>
          </a:avLst>
        </a:prstGeom>
        <a:solidFill>
          <a:prstClr val="white">
            <a:alpha val="90000"/>
            <a:hueOff val="0"/>
            <a:satOff val="0"/>
            <a:lumOff val="0"/>
            <a:alphaOff val="0"/>
          </a:prstClr>
        </a:solidFill>
        <a:ln w="12700" cap="flat" cmpd="sng" algn="ctr">
          <a:solidFill>
            <a:srgbClr val="A5A5A5">
              <a:alpha val="9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GB" sz="1400" kern="1200" dirty="0">
              <a:solidFill>
                <a:prstClr val="black">
                  <a:hueOff val="0"/>
                  <a:satOff val="0"/>
                  <a:lumOff val="0"/>
                  <a:alphaOff val="0"/>
                </a:prstClr>
              </a:solidFill>
              <a:latin typeface="Calibri" panose="020F0502020204030204"/>
              <a:ea typeface="+mn-ea"/>
              <a:cs typeface="+mn-cs"/>
            </a:rPr>
            <a:t>Internationally rates are higher for men in prison (3-8 times higher). </a:t>
          </a:r>
        </a:p>
        <a:p>
          <a:pPr marL="171450" lvl="1" indent="-171450" algn="l" defTabSz="711200">
            <a:lnSpc>
              <a:spcPct val="90000"/>
            </a:lnSpc>
            <a:spcBef>
              <a:spcPct val="0"/>
            </a:spcBef>
            <a:spcAft>
              <a:spcPct val="15000"/>
            </a:spcAft>
            <a:buChar char="•"/>
          </a:pPr>
          <a:r>
            <a:rPr lang="en-GB" sz="1400" kern="1200" dirty="0">
              <a:solidFill>
                <a:prstClr val="black">
                  <a:hueOff val="0"/>
                  <a:satOff val="0"/>
                  <a:lumOff val="0"/>
                  <a:alphaOff val="0"/>
                </a:prstClr>
              </a:solidFill>
              <a:latin typeface="Calibri" panose="020F0502020204030204"/>
              <a:ea typeface="+mn-ea"/>
              <a:cs typeface="+mn-cs"/>
            </a:rPr>
            <a:t>Rates are also higher for women (10 times) compared to those in the community</a:t>
          </a:r>
        </a:p>
        <a:p>
          <a:pPr marL="171450" lvl="1" indent="-171450" algn="l" defTabSz="711200">
            <a:lnSpc>
              <a:spcPct val="90000"/>
            </a:lnSpc>
            <a:spcBef>
              <a:spcPct val="0"/>
            </a:spcBef>
            <a:spcAft>
              <a:spcPct val="15000"/>
            </a:spcAft>
            <a:buChar char="•"/>
          </a:pPr>
          <a:r>
            <a:rPr lang="en-GB" sz="1400" kern="1200" dirty="0">
              <a:solidFill>
                <a:prstClr val="black">
                  <a:hueOff val="0"/>
                  <a:satOff val="0"/>
                  <a:lumOff val="0"/>
                  <a:alphaOff val="0"/>
                </a:prstClr>
              </a:solidFill>
              <a:latin typeface="Calibri" panose="020F0502020204030204"/>
              <a:ea typeface="+mn-ea"/>
              <a:cs typeface="+mn-cs"/>
            </a:rPr>
            <a:t>In UK prisons self-harm, suicidal ideation and attempts are more prevalent  </a:t>
          </a:r>
        </a:p>
      </dsp:txBody>
      <dsp:txXfrm>
        <a:off x="6609957" y="1103041"/>
        <a:ext cx="1804915" cy="3631694"/>
      </dsp:txXfrm>
    </dsp:sp>
    <dsp:sp modelId="{B02627B0-AAC8-49FF-A7A4-78DE4739CFF2}">
      <dsp:nvSpPr>
        <dsp:cNvPr id="0" name=""/>
        <dsp:cNvSpPr/>
      </dsp:nvSpPr>
      <dsp:spPr>
        <a:xfrm>
          <a:off x="8368985" y="424778"/>
          <a:ext cx="616165" cy="477332"/>
        </a:xfrm>
        <a:prstGeom prst="rightArrow">
          <a:avLst>
            <a:gd name="adj1" fmla="val 60000"/>
            <a:gd name="adj2" fmla="val 50000"/>
          </a:avLst>
        </a:prstGeom>
        <a:solidFill>
          <a:srgbClr val="6B2995"/>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8368985" y="520244"/>
        <a:ext cx="472965" cy="286400"/>
      </dsp:txXfrm>
    </dsp:sp>
    <dsp:sp modelId="{C2F88E5E-B84B-4D63-81FD-47CAF935F988}">
      <dsp:nvSpPr>
        <dsp:cNvPr id="0" name=""/>
        <dsp:cNvSpPr/>
      </dsp:nvSpPr>
      <dsp:spPr>
        <a:xfrm>
          <a:off x="9240917" y="280000"/>
          <a:ext cx="1917221" cy="2808000"/>
        </a:xfrm>
        <a:prstGeom prst="roundRect">
          <a:avLst>
            <a:gd name="adj" fmla="val 10000"/>
          </a:avLst>
        </a:prstGeom>
        <a:solidFill>
          <a:srgbClr val="6B2A9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en-GB" sz="1600" kern="1200" dirty="0"/>
            <a:t>People in contact with the CJS</a:t>
          </a:r>
        </a:p>
      </dsp:txBody>
      <dsp:txXfrm>
        <a:off x="9240917" y="280000"/>
        <a:ext cx="1917221" cy="766888"/>
      </dsp:txXfrm>
    </dsp:sp>
    <dsp:sp modelId="{6ABED232-84C1-417F-8271-68609817CC20}">
      <dsp:nvSpPr>
        <dsp:cNvPr id="0" name=""/>
        <dsp:cNvSpPr/>
      </dsp:nvSpPr>
      <dsp:spPr>
        <a:xfrm>
          <a:off x="9633601" y="1046888"/>
          <a:ext cx="1917221" cy="3744000"/>
        </a:xfrm>
        <a:prstGeom prst="roundRect">
          <a:avLst>
            <a:gd name="adj" fmla="val 10000"/>
          </a:avLst>
        </a:prstGeom>
        <a:solidFill>
          <a:prstClr val="white">
            <a:alpha val="90000"/>
            <a:hueOff val="0"/>
            <a:satOff val="0"/>
            <a:lumOff val="0"/>
            <a:alphaOff val="0"/>
          </a:prstClr>
        </a:solidFill>
        <a:ln w="12700" cap="flat" cmpd="sng" algn="ctr">
          <a:solidFill>
            <a:srgbClr val="A5A5A5">
              <a:alpha val="9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GB" sz="1400" kern="1200" dirty="0">
              <a:solidFill>
                <a:prstClr val="black">
                  <a:hueOff val="0"/>
                  <a:satOff val="0"/>
                  <a:lumOff val="0"/>
                  <a:alphaOff val="0"/>
                </a:prstClr>
              </a:solidFill>
              <a:latin typeface="Calibri" panose="020F0502020204030204"/>
              <a:ea typeface="+mn-ea"/>
              <a:cs typeface="+mn-cs"/>
            </a:rPr>
            <a:t>Risk of suicide found to be greater among different groups with recent and frequent exposure to the CJS:</a:t>
          </a:r>
        </a:p>
        <a:p>
          <a:pPr marL="171450" lvl="1" indent="-171450" algn="l" defTabSz="711200">
            <a:lnSpc>
              <a:spcPct val="90000"/>
            </a:lnSpc>
            <a:spcBef>
              <a:spcPct val="0"/>
            </a:spcBef>
            <a:spcAft>
              <a:spcPct val="15000"/>
            </a:spcAft>
            <a:buNone/>
          </a:pPr>
          <a:r>
            <a:rPr lang="en-GB" sz="1400" kern="1200" dirty="0">
              <a:solidFill>
                <a:prstClr val="black">
                  <a:hueOff val="0"/>
                  <a:satOff val="0"/>
                  <a:lumOff val="0"/>
                  <a:alphaOff val="0"/>
                </a:prstClr>
              </a:solidFill>
              <a:latin typeface="Calibri" panose="020F0502020204030204"/>
              <a:ea typeface="+mn-ea"/>
              <a:cs typeface="+mn-cs"/>
            </a:rPr>
            <a:t> - Recently arrested</a:t>
          </a:r>
        </a:p>
        <a:p>
          <a:pPr marL="171450" lvl="1" indent="-171450" algn="l" defTabSz="711200">
            <a:lnSpc>
              <a:spcPct val="90000"/>
            </a:lnSpc>
            <a:spcBef>
              <a:spcPct val="0"/>
            </a:spcBef>
            <a:spcAft>
              <a:spcPct val="15000"/>
            </a:spcAft>
            <a:buNone/>
          </a:pPr>
          <a:r>
            <a:rPr lang="en-GB" sz="1400" kern="1200" dirty="0">
              <a:solidFill>
                <a:prstClr val="black">
                  <a:hueOff val="0"/>
                  <a:satOff val="0"/>
                  <a:lumOff val="0"/>
                  <a:alphaOff val="0"/>
                </a:prstClr>
              </a:solidFill>
              <a:latin typeface="Calibri" panose="020F0502020204030204"/>
              <a:ea typeface="+mn-ea"/>
              <a:cs typeface="+mn-cs"/>
            </a:rPr>
            <a:t> - Recently released </a:t>
          </a:r>
          <a:r>
            <a:rPr lang="en-GB" sz="1400" kern="1200">
              <a:solidFill>
                <a:prstClr val="black">
                  <a:hueOff val="0"/>
                  <a:satOff val="0"/>
                  <a:lumOff val="0"/>
                  <a:alphaOff val="0"/>
                </a:prstClr>
              </a:solidFill>
              <a:latin typeface="Calibri" panose="020F0502020204030204"/>
              <a:ea typeface="+mn-ea"/>
              <a:cs typeface="+mn-cs"/>
            </a:rPr>
            <a:t>from prison</a:t>
          </a:r>
          <a:endParaRPr lang="en-GB" sz="1400" kern="1200" dirty="0">
            <a:solidFill>
              <a:prstClr val="black">
                <a:hueOff val="0"/>
                <a:satOff val="0"/>
                <a:lumOff val="0"/>
                <a:alphaOff val="0"/>
              </a:prstClr>
            </a:solidFill>
            <a:latin typeface="Calibri" panose="020F0502020204030204"/>
            <a:ea typeface="+mn-ea"/>
            <a:cs typeface="+mn-cs"/>
          </a:endParaRPr>
        </a:p>
        <a:p>
          <a:pPr marL="171450" lvl="1" indent="-171450" algn="l" defTabSz="711200">
            <a:lnSpc>
              <a:spcPct val="90000"/>
            </a:lnSpc>
            <a:spcBef>
              <a:spcPct val="0"/>
            </a:spcBef>
            <a:spcAft>
              <a:spcPct val="15000"/>
            </a:spcAft>
            <a:buNone/>
          </a:pPr>
          <a:r>
            <a:rPr lang="en-GB" sz="1400" b="1" kern="1200" dirty="0">
              <a:solidFill>
                <a:prstClr val="black">
                  <a:hueOff val="0"/>
                  <a:satOff val="0"/>
                  <a:lumOff val="0"/>
                  <a:alphaOff val="0"/>
                </a:prstClr>
              </a:solidFill>
              <a:latin typeface="Calibri" panose="020F0502020204030204"/>
              <a:ea typeface="+mn-ea"/>
              <a:cs typeface="+mn-cs"/>
            </a:rPr>
            <a:t> - People on probation </a:t>
          </a:r>
          <a:endParaRPr lang="en-GB" sz="1400" kern="1200" dirty="0">
            <a:solidFill>
              <a:prstClr val="black">
                <a:hueOff val="0"/>
                <a:satOff val="0"/>
                <a:lumOff val="0"/>
                <a:alphaOff val="0"/>
              </a:prstClr>
            </a:solidFill>
            <a:latin typeface="Calibri" panose="020F0502020204030204"/>
            <a:ea typeface="+mn-ea"/>
            <a:cs typeface="+mn-cs"/>
          </a:endParaRPr>
        </a:p>
      </dsp:txBody>
      <dsp:txXfrm>
        <a:off x="9689754" y="1103041"/>
        <a:ext cx="1804915" cy="36316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ACA0FC-AC61-4035-AC08-B9765A54EC6E}">
      <dsp:nvSpPr>
        <dsp:cNvPr id="0" name=""/>
        <dsp:cNvSpPr/>
      </dsp:nvSpPr>
      <dsp:spPr>
        <a:xfrm>
          <a:off x="235448" y="335483"/>
          <a:ext cx="5076856" cy="2104325"/>
        </a:xfrm>
        <a:prstGeom prst="rect">
          <a:avLst/>
        </a:prstGeom>
        <a:solidFill>
          <a:schemeClr val="lt1">
            <a:alpha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74601" tIns="53340" rIns="53340" bIns="53340" numCol="1" spcCol="1270" anchor="t" anchorCtr="0">
          <a:noAutofit/>
        </a:bodyPr>
        <a:lstStyle/>
        <a:p>
          <a:pPr marL="0" lvl="0" indent="0" algn="l" defTabSz="622300">
            <a:lnSpc>
              <a:spcPct val="90000"/>
            </a:lnSpc>
            <a:spcBef>
              <a:spcPct val="0"/>
            </a:spcBef>
            <a:spcAft>
              <a:spcPct val="35000"/>
            </a:spcAft>
            <a:buNone/>
          </a:pPr>
          <a:r>
            <a:rPr lang="en-GB" sz="1400" b="1" kern="1200" dirty="0"/>
            <a:t>Largest group within the Criminal Justice System</a:t>
          </a:r>
        </a:p>
        <a:p>
          <a:pPr marL="114300" lvl="1" indent="-114300" algn="l" defTabSz="622300">
            <a:lnSpc>
              <a:spcPct val="90000"/>
            </a:lnSpc>
            <a:spcBef>
              <a:spcPct val="0"/>
            </a:spcBef>
            <a:spcAft>
              <a:spcPct val="15000"/>
            </a:spcAft>
            <a:buChar char="•"/>
          </a:pPr>
          <a:r>
            <a:rPr lang="en-GB" sz="1400" kern="1200" dirty="0"/>
            <a:t>240,000 people in England &amp; Wales (2022)</a:t>
          </a:r>
        </a:p>
        <a:p>
          <a:pPr marL="114300" lvl="1" indent="-114300" algn="l" defTabSz="622300">
            <a:lnSpc>
              <a:spcPct val="90000"/>
            </a:lnSpc>
            <a:spcBef>
              <a:spcPct val="0"/>
            </a:spcBef>
            <a:spcAft>
              <a:spcPct val="15000"/>
            </a:spcAft>
            <a:buChar char="•"/>
          </a:pPr>
          <a:r>
            <a:rPr lang="en-GB" sz="1400" kern="1200" dirty="0"/>
            <a:t>Diverse and varied population with different supervision requirements </a:t>
          </a:r>
        </a:p>
        <a:p>
          <a:pPr marL="114300" lvl="1" indent="-114300" algn="l" defTabSz="622300">
            <a:lnSpc>
              <a:spcPct val="90000"/>
            </a:lnSpc>
            <a:spcBef>
              <a:spcPct val="0"/>
            </a:spcBef>
            <a:spcAft>
              <a:spcPct val="15000"/>
            </a:spcAft>
            <a:buChar char="•"/>
          </a:pPr>
          <a:r>
            <a:rPr lang="en-GB" sz="1400" kern="1200" dirty="0"/>
            <a:t>Multiple and complex justice and health needs</a:t>
          </a:r>
        </a:p>
        <a:p>
          <a:pPr marL="114300" lvl="1" indent="-114300" algn="l" defTabSz="622300">
            <a:lnSpc>
              <a:spcPct val="90000"/>
            </a:lnSpc>
            <a:spcBef>
              <a:spcPct val="0"/>
            </a:spcBef>
            <a:spcAft>
              <a:spcPct val="15000"/>
            </a:spcAft>
            <a:buChar char="•"/>
          </a:pPr>
          <a:r>
            <a:rPr lang="en-GB" sz="1400" kern="1200" dirty="0"/>
            <a:t>Socially disadvantaged, stigmatised and hard to reach </a:t>
          </a:r>
        </a:p>
      </dsp:txBody>
      <dsp:txXfrm>
        <a:off x="235448" y="335483"/>
        <a:ext cx="5076856" cy="2104325"/>
      </dsp:txXfrm>
    </dsp:sp>
    <dsp:sp modelId="{FB6C33D6-43E6-482E-8872-AC6228A587FD}">
      <dsp:nvSpPr>
        <dsp:cNvPr id="0" name=""/>
        <dsp:cNvSpPr/>
      </dsp:nvSpPr>
      <dsp:spPr>
        <a:xfrm>
          <a:off x="0" y="621779"/>
          <a:ext cx="1110562" cy="166584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50F8EBF-AEDD-4639-A9BD-88E2613F1F51}">
      <dsp:nvSpPr>
        <dsp:cNvPr id="0" name=""/>
        <dsp:cNvSpPr/>
      </dsp:nvSpPr>
      <dsp:spPr>
        <a:xfrm>
          <a:off x="5797267" y="359455"/>
          <a:ext cx="5076856" cy="2095853"/>
        </a:xfrm>
        <a:prstGeom prst="rect">
          <a:avLst/>
        </a:prstGeom>
        <a:solidFill>
          <a:schemeClr val="lt1">
            <a:alpha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74601" tIns="53340" rIns="53340" bIns="53340" numCol="1" spcCol="1270" anchor="t" anchorCtr="0">
          <a:noAutofit/>
        </a:bodyPr>
        <a:lstStyle/>
        <a:p>
          <a:pPr marL="0" lvl="0" indent="0" algn="l" defTabSz="622300">
            <a:lnSpc>
              <a:spcPct val="90000"/>
            </a:lnSpc>
            <a:spcBef>
              <a:spcPct val="0"/>
            </a:spcBef>
            <a:spcAft>
              <a:spcPct val="35000"/>
            </a:spcAft>
            <a:buNone/>
          </a:pPr>
          <a:r>
            <a:rPr lang="en-GB" sz="1400" b="1" kern="1200" dirty="0"/>
            <a:t>Suicide among people on probation has been increasing </a:t>
          </a:r>
        </a:p>
        <a:p>
          <a:pPr marL="114300" lvl="1" indent="-114300" algn="l" defTabSz="622300">
            <a:lnSpc>
              <a:spcPct val="90000"/>
            </a:lnSpc>
            <a:spcBef>
              <a:spcPct val="0"/>
            </a:spcBef>
            <a:spcAft>
              <a:spcPct val="15000"/>
            </a:spcAft>
            <a:buChar char="•"/>
          </a:pPr>
          <a:r>
            <a:rPr lang="en-GB" sz="1400" kern="1200" dirty="0"/>
            <a:t>414 self-inflicted deaths in 2021/2022 (MoJ 2021)</a:t>
          </a:r>
        </a:p>
        <a:p>
          <a:pPr marL="114300" lvl="1" indent="-114300" algn="l" defTabSz="622300">
            <a:lnSpc>
              <a:spcPct val="90000"/>
            </a:lnSpc>
            <a:spcBef>
              <a:spcPct val="0"/>
            </a:spcBef>
            <a:spcAft>
              <a:spcPct val="15000"/>
            </a:spcAft>
            <a:buChar char="•"/>
          </a:pPr>
          <a:r>
            <a:rPr lang="en-GB" sz="1400" kern="1200" dirty="0"/>
            <a:t>Accounts for 30% of all deaths by people on probation</a:t>
          </a:r>
        </a:p>
        <a:p>
          <a:pPr marL="114300" lvl="1" indent="-114300" algn="l" defTabSz="622300">
            <a:lnSpc>
              <a:spcPct val="90000"/>
            </a:lnSpc>
            <a:spcBef>
              <a:spcPct val="0"/>
            </a:spcBef>
            <a:spcAft>
              <a:spcPct val="15000"/>
            </a:spcAft>
            <a:buChar char="•"/>
          </a:pPr>
          <a:r>
            <a:rPr lang="en-GB" sz="1400" kern="1200" dirty="0"/>
            <a:t>From 2019/20 to 2020/21 there was an 18% increase in self-inflicted deaths</a:t>
          </a:r>
        </a:p>
      </dsp:txBody>
      <dsp:txXfrm>
        <a:off x="5797267" y="359455"/>
        <a:ext cx="5076856" cy="2095853"/>
      </dsp:txXfrm>
    </dsp:sp>
    <dsp:sp modelId="{C51D3809-624D-4D91-8AF3-07BBB2D97965}">
      <dsp:nvSpPr>
        <dsp:cNvPr id="0" name=""/>
        <dsp:cNvSpPr/>
      </dsp:nvSpPr>
      <dsp:spPr>
        <a:xfrm>
          <a:off x="5581567" y="621779"/>
          <a:ext cx="1110562" cy="166584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628E3E4-5DF8-411A-AC10-127500325E3D}">
      <dsp:nvSpPr>
        <dsp:cNvPr id="0" name=""/>
        <dsp:cNvSpPr/>
      </dsp:nvSpPr>
      <dsp:spPr>
        <a:xfrm>
          <a:off x="215699" y="2877932"/>
          <a:ext cx="5076856" cy="2472746"/>
        </a:xfrm>
        <a:prstGeom prst="rect">
          <a:avLst/>
        </a:prstGeom>
        <a:solidFill>
          <a:schemeClr val="lt1">
            <a:alpha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74601" tIns="53340" rIns="53340" bIns="53340" numCol="1" spcCol="1270" anchor="t" anchorCtr="0">
          <a:noAutofit/>
        </a:bodyPr>
        <a:lstStyle/>
        <a:p>
          <a:pPr marL="0" lvl="0" indent="0" algn="l" defTabSz="622300">
            <a:lnSpc>
              <a:spcPct val="90000"/>
            </a:lnSpc>
            <a:spcBef>
              <a:spcPct val="0"/>
            </a:spcBef>
            <a:spcAft>
              <a:spcPct val="35000"/>
            </a:spcAft>
            <a:buNone/>
          </a:pPr>
          <a:r>
            <a:rPr lang="en-GB" sz="1400" b="1" kern="1200" dirty="0"/>
            <a:t>Increased risk of suicide and dying prematurely </a:t>
          </a:r>
        </a:p>
        <a:p>
          <a:pPr marL="114300" lvl="1" indent="-114300" algn="l" defTabSz="622300">
            <a:lnSpc>
              <a:spcPct val="90000"/>
            </a:lnSpc>
            <a:spcBef>
              <a:spcPct val="0"/>
            </a:spcBef>
            <a:spcAft>
              <a:spcPct val="15000"/>
            </a:spcAft>
            <a:buChar char="•"/>
          </a:pPr>
          <a:r>
            <a:rPr lang="en-GB" sz="1400" kern="1200" dirty="0"/>
            <a:t>When compared to people in prison and in the general population </a:t>
          </a:r>
        </a:p>
        <a:p>
          <a:pPr marL="114300" lvl="1" indent="-114300" algn="l" defTabSz="622300">
            <a:lnSpc>
              <a:spcPct val="90000"/>
            </a:lnSpc>
            <a:spcBef>
              <a:spcPct val="0"/>
            </a:spcBef>
            <a:spcAft>
              <a:spcPct val="15000"/>
            </a:spcAft>
            <a:buChar char="•"/>
          </a:pPr>
          <a:r>
            <a:rPr lang="en-GB" sz="1400" kern="1200" dirty="0"/>
            <a:t>Risk is elevated for men and women on probation across all probation sentence types (Philips et al., 2018). </a:t>
          </a:r>
        </a:p>
        <a:p>
          <a:pPr marL="114300" lvl="1" indent="-114300" algn="l" defTabSz="622300">
            <a:lnSpc>
              <a:spcPct val="90000"/>
            </a:lnSpc>
            <a:spcBef>
              <a:spcPct val="0"/>
            </a:spcBef>
            <a:spcAft>
              <a:spcPct val="15000"/>
            </a:spcAft>
            <a:buChar char="•"/>
          </a:pPr>
          <a:r>
            <a:rPr lang="en-GB" sz="1400" kern="1200" dirty="0"/>
            <a:t>Age an important factor, with younger men at greater risk</a:t>
          </a:r>
        </a:p>
        <a:p>
          <a:pPr marL="114300" lvl="1" indent="-114300" algn="l" defTabSz="622300">
            <a:lnSpc>
              <a:spcPct val="90000"/>
            </a:lnSpc>
            <a:spcBef>
              <a:spcPct val="0"/>
            </a:spcBef>
            <a:spcAft>
              <a:spcPct val="15000"/>
            </a:spcAft>
            <a:buChar char="•"/>
          </a:pPr>
          <a:r>
            <a:rPr lang="en-GB" sz="1400" kern="1200" dirty="0"/>
            <a:t>Women on probation could be more vulnerable to suicide than men on probation  </a:t>
          </a:r>
        </a:p>
      </dsp:txBody>
      <dsp:txXfrm>
        <a:off x="215699" y="2877932"/>
        <a:ext cx="5076856" cy="2472746"/>
      </dsp:txXfrm>
    </dsp:sp>
    <dsp:sp modelId="{9538BF44-4795-41FD-B94F-59D08B6653DD}">
      <dsp:nvSpPr>
        <dsp:cNvPr id="0" name=""/>
        <dsp:cNvSpPr/>
      </dsp:nvSpPr>
      <dsp:spPr>
        <a:xfrm>
          <a:off x="4164" y="3091883"/>
          <a:ext cx="1110562" cy="166584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36B427A-D4DA-4605-AC89-9E5FB2326ED1}">
      <dsp:nvSpPr>
        <dsp:cNvPr id="0" name=""/>
        <dsp:cNvSpPr/>
      </dsp:nvSpPr>
      <dsp:spPr>
        <a:xfrm>
          <a:off x="5793103" y="2900960"/>
          <a:ext cx="5076856" cy="2426689"/>
        </a:xfrm>
        <a:prstGeom prst="rect">
          <a:avLst/>
        </a:prstGeom>
        <a:solidFill>
          <a:schemeClr val="lt1">
            <a:alpha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74601" tIns="53340" rIns="53340" bIns="53340" numCol="1" spcCol="1270" anchor="t" anchorCtr="0">
          <a:noAutofit/>
        </a:bodyPr>
        <a:lstStyle/>
        <a:p>
          <a:pPr marL="0" lvl="0" indent="0" algn="l" defTabSz="622300">
            <a:lnSpc>
              <a:spcPct val="90000"/>
            </a:lnSpc>
            <a:spcBef>
              <a:spcPct val="0"/>
            </a:spcBef>
            <a:spcAft>
              <a:spcPct val="35000"/>
            </a:spcAft>
            <a:buNone/>
          </a:pPr>
          <a:r>
            <a:rPr lang="en-GB" sz="1400" b="1" kern="1200" dirty="0"/>
            <a:t>Paucity of research</a:t>
          </a:r>
        </a:p>
        <a:p>
          <a:pPr marL="114300" lvl="1" indent="-114300" algn="l" defTabSz="622300">
            <a:lnSpc>
              <a:spcPct val="90000"/>
            </a:lnSpc>
            <a:spcBef>
              <a:spcPct val="0"/>
            </a:spcBef>
            <a:spcAft>
              <a:spcPct val="15000"/>
            </a:spcAft>
            <a:buChar char="•"/>
          </a:pPr>
          <a:r>
            <a:rPr lang="en-GB" sz="1400" kern="1200" dirty="0"/>
            <a:t>Largely overlooked in research and prevention strategies</a:t>
          </a:r>
        </a:p>
        <a:p>
          <a:pPr marL="114300" lvl="1" indent="-114300" algn="l" defTabSz="622300">
            <a:lnSpc>
              <a:spcPct val="90000"/>
            </a:lnSpc>
            <a:spcBef>
              <a:spcPct val="0"/>
            </a:spcBef>
            <a:spcAft>
              <a:spcPct val="15000"/>
            </a:spcAft>
            <a:buChar char="•"/>
          </a:pPr>
          <a:r>
            <a:rPr lang="en-GB" sz="1400" kern="1200" dirty="0"/>
            <a:t>Little know about probation population </a:t>
          </a:r>
        </a:p>
        <a:p>
          <a:pPr marL="114300" lvl="1" indent="-114300" algn="l" defTabSz="622300">
            <a:lnSpc>
              <a:spcPct val="90000"/>
            </a:lnSpc>
            <a:spcBef>
              <a:spcPct val="0"/>
            </a:spcBef>
            <a:spcAft>
              <a:spcPct val="15000"/>
            </a:spcAft>
            <a:buChar char="•"/>
          </a:pPr>
          <a:r>
            <a:rPr lang="en-GB" sz="1400" kern="1200" dirty="0"/>
            <a:t>Limited research predominantly focused on prevalence- little known about risk factors associated with group</a:t>
          </a:r>
        </a:p>
        <a:p>
          <a:pPr marL="114300" lvl="1" indent="-114300" algn="l" defTabSz="622300">
            <a:lnSpc>
              <a:spcPct val="90000"/>
            </a:lnSpc>
            <a:spcBef>
              <a:spcPct val="0"/>
            </a:spcBef>
            <a:spcAft>
              <a:spcPct val="15000"/>
            </a:spcAft>
            <a:buChar char="•"/>
          </a:pPr>
          <a:r>
            <a:rPr lang="en-GB" sz="1400" kern="1200" dirty="0"/>
            <a:t>Lived experience and voice of people on probation is missing </a:t>
          </a:r>
        </a:p>
      </dsp:txBody>
      <dsp:txXfrm>
        <a:off x="5793103" y="2900960"/>
        <a:ext cx="5076856" cy="2426689"/>
      </dsp:txXfrm>
    </dsp:sp>
    <dsp:sp modelId="{EE0F0D70-BA73-4439-ACCB-2C6853507C14}">
      <dsp:nvSpPr>
        <dsp:cNvPr id="0" name=""/>
        <dsp:cNvSpPr/>
      </dsp:nvSpPr>
      <dsp:spPr>
        <a:xfrm>
          <a:off x="5581567" y="3091883"/>
          <a:ext cx="1110562" cy="166584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FD85B2-A134-4C39-B8FF-96527EE29830}">
      <dsp:nvSpPr>
        <dsp:cNvPr id="0" name=""/>
        <dsp:cNvSpPr/>
      </dsp:nvSpPr>
      <dsp:spPr>
        <a:xfrm>
          <a:off x="0" y="98019"/>
          <a:ext cx="2915653" cy="35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n-GB" sz="1400" kern="1200" dirty="0"/>
            <a:t>Age</a:t>
          </a:r>
        </a:p>
      </dsp:txBody>
      <dsp:txXfrm>
        <a:off x="0" y="98019"/>
        <a:ext cx="2915653" cy="356400"/>
      </dsp:txXfrm>
    </dsp:sp>
    <dsp:sp modelId="{64FD7FC7-D52C-4177-8985-30E2A5A6D2DB}">
      <dsp:nvSpPr>
        <dsp:cNvPr id="0" name=""/>
        <dsp:cNvSpPr/>
      </dsp:nvSpPr>
      <dsp:spPr>
        <a:xfrm>
          <a:off x="2915652" y="8919"/>
          <a:ext cx="583130" cy="534600"/>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2BFCDC-55AF-4CFB-841D-29971EA21794}">
      <dsp:nvSpPr>
        <dsp:cNvPr id="0" name=""/>
        <dsp:cNvSpPr/>
      </dsp:nvSpPr>
      <dsp:spPr>
        <a:xfrm>
          <a:off x="3732035" y="8919"/>
          <a:ext cx="7930576" cy="53460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Older men on probation </a:t>
          </a:r>
        </a:p>
        <a:p>
          <a:pPr marL="114300" lvl="1" indent="-114300" algn="l" defTabSz="622300">
            <a:lnSpc>
              <a:spcPct val="90000"/>
            </a:lnSpc>
            <a:spcBef>
              <a:spcPct val="0"/>
            </a:spcBef>
            <a:spcAft>
              <a:spcPct val="15000"/>
            </a:spcAft>
            <a:buChar char="•"/>
          </a:pPr>
          <a:r>
            <a:rPr lang="en-GB" sz="1400" kern="1200" dirty="0"/>
            <a:t>Younger men (over 25) recently released from prison </a:t>
          </a:r>
        </a:p>
      </dsp:txBody>
      <dsp:txXfrm>
        <a:off x="3732035" y="8919"/>
        <a:ext cx="7930576" cy="534600"/>
      </dsp:txXfrm>
    </dsp:sp>
    <dsp:sp modelId="{1DEDE5E6-7974-4200-9D89-83AD3BD03945}">
      <dsp:nvSpPr>
        <dsp:cNvPr id="0" name=""/>
        <dsp:cNvSpPr/>
      </dsp:nvSpPr>
      <dsp:spPr>
        <a:xfrm>
          <a:off x="0" y="797657"/>
          <a:ext cx="2915653" cy="35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n-GB" sz="1400" kern="1200" dirty="0"/>
            <a:t>Sex </a:t>
          </a:r>
        </a:p>
      </dsp:txBody>
      <dsp:txXfrm>
        <a:off x="0" y="797657"/>
        <a:ext cx="2915653" cy="356400"/>
      </dsp:txXfrm>
    </dsp:sp>
    <dsp:sp modelId="{83E9CB3B-28C1-4349-B01E-E21957C2930B}">
      <dsp:nvSpPr>
        <dsp:cNvPr id="0" name=""/>
        <dsp:cNvSpPr/>
      </dsp:nvSpPr>
      <dsp:spPr>
        <a:xfrm>
          <a:off x="2915652" y="608320"/>
          <a:ext cx="583130" cy="735075"/>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7438DA-2C8C-4E02-B5CB-6A328DA3BDC9}">
      <dsp:nvSpPr>
        <dsp:cNvPr id="0" name=""/>
        <dsp:cNvSpPr/>
      </dsp:nvSpPr>
      <dsp:spPr>
        <a:xfrm>
          <a:off x="3732035" y="608320"/>
          <a:ext cx="7930576" cy="735075"/>
        </a:xfrm>
        <a:prstGeom prst="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Estimated suicide rate of women on probation is much higher (29.2), compared to women in prison (8.9) and in the community</a:t>
          </a:r>
        </a:p>
        <a:p>
          <a:pPr marL="114300" lvl="1" indent="-114300" algn="l" defTabSz="622300">
            <a:lnSpc>
              <a:spcPct val="90000"/>
            </a:lnSpc>
            <a:spcBef>
              <a:spcPct val="0"/>
            </a:spcBef>
            <a:spcAft>
              <a:spcPct val="15000"/>
            </a:spcAft>
            <a:buChar char="•"/>
          </a:pPr>
          <a:r>
            <a:rPr lang="en-GB" sz="1400" kern="1200" dirty="0"/>
            <a:t>Men on probation (6.0), compared to men in prison (3.9)</a:t>
          </a:r>
        </a:p>
      </dsp:txBody>
      <dsp:txXfrm>
        <a:off x="3732035" y="608320"/>
        <a:ext cx="7930576" cy="735075"/>
      </dsp:txXfrm>
    </dsp:sp>
    <dsp:sp modelId="{D1B1E25D-1F38-4F71-81C7-C3FE8FEDA080}">
      <dsp:nvSpPr>
        <dsp:cNvPr id="0" name=""/>
        <dsp:cNvSpPr/>
      </dsp:nvSpPr>
      <dsp:spPr>
        <a:xfrm>
          <a:off x="0" y="1408195"/>
          <a:ext cx="2915653" cy="35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n-GB" sz="1400" kern="1200" dirty="0"/>
            <a:t>History of self-harming behaviours</a:t>
          </a:r>
        </a:p>
      </dsp:txBody>
      <dsp:txXfrm>
        <a:off x="0" y="1408195"/>
        <a:ext cx="2915653" cy="356400"/>
      </dsp:txXfrm>
    </dsp:sp>
    <dsp:sp modelId="{07F69CBA-212E-4B7F-908D-7C73923B13EA}">
      <dsp:nvSpPr>
        <dsp:cNvPr id="0" name=""/>
        <dsp:cNvSpPr/>
      </dsp:nvSpPr>
      <dsp:spPr>
        <a:xfrm>
          <a:off x="2915652" y="1408195"/>
          <a:ext cx="583130" cy="356400"/>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FDC6BB-9B7D-4EDE-AE86-91DED49057CC}">
      <dsp:nvSpPr>
        <dsp:cNvPr id="0" name=""/>
        <dsp:cNvSpPr/>
      </dsp:nvSpPr>
      <dsp:spPr>
        <a:xfrm>
          <a:off x="3732035" y="1408195"/>
          <a:ext cx="7930576" cy="356400"/>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Estimates range between 20-40% within UK probation population</a:t>
          </a:r>
        </a:p>
      </dsp:txBody>
      <dsp:txXfrm>
        <a:off x="3732035" y="1408195"/>
        <a:ext cx="7930576" cy="356400"/>
      </dsp:txXfrm>
    </dsp:sp>
    <dsp:sp modelId="{B6D58C74-0E69-4E0F-BF1A-40B20F4B6D49}">
      <dsp:nvSpPr>
        <dsp:cNvPr id="0" name=""/>
        <dsp:cNvSpPr/>
      </dsp:nvSpPr>
      <dsp:spPr>
        <a:xfrm>
          <a:off x="0" y="1829395"/>
          <a:ext cx="2915653" cy="35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n-GB" sz="1400" kern="1200" dirty="0"/>
            <a:t>Co-morbidities</a:t>
          </a:r>
        </a:p>
      </dsp:txBody>
      <dsp:txXfrm>
        <a:off x="0" y="1829395"/>
        <a:ext cx="2915653" cy="356400"/>
      </dsp:txXfrm>
    </dsp:sp>
    <dsp:sp modelId="{33E68C88-D04D-4E44-A63C-01B982A37ECE}">
      <dsp:nvSpPr>
        <dsp:cNvPr id="0" name=""/>
        <dsp:cNvSpPr/>
      </dsp:nvSpPr>
      <dsp:spPr>
        <a:xfrm>
          <a:off x="2915652" y="1829395"/>
          <a:ext cx="583130" cy="356400"/>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7922A8-3526-424A-B92C-D484C46D289F}">
      <dsp:nvSpPr>
        <dsp:cNvPr id="0" name=""/>
        <dsp:cNvSpPr/>
      </dsp:nvSpPr>
      <dsp:spPr>
        <a:xfrm>
          <a:off x="3732035" y="1829395"/>
          <a:ext cx="7930576" cy="356400"/>
        </a:xfrm>
        <a:prstGeom prst="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 Substance use and mental health disorders</a:t>
          </a:r>
        </a:p>
      </dsp:txBody>
      <dsp:txXfrm>
        <a:off x="3732035" y="1829395"/>
        <a:ext cx="7930576" cy="356400"/>
      </dsp:txXfrm>
    </dsp:sp>
    <dsp:sp modelId="{B8A9A6AB-79CF-4502-9F1E-7EF48CE2D200}">
      <dsp:nvSpPr>
        <dsp:cNvPr id="0" name=""/>
        <dsp:cNvSpPr/>
      </dsp:nvSpPr>
      <dsp:spPr>
        <a:xfrm>
          <a:off x="0" y="2462207"/>
          <a:ext cx="2915653" cy="35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n-GB" sz="1400" kern="1200" dirty="0"/>
            <a:t>Probation related factors </a:t>
          </a:r>
        </a:p>
      </dsp:txBody>
      <dsp:txXfrm>
        <a:off x="0" y="2462207"/>
        <a:ext cx="2915653" cy="356400"/>
      </dsp:txXfrm>
    </dsp:sp>
    <dsp:sp modelId="{1F984E7F-F674-41F7-842A-A325D6557402}">
      <dsp:nvSpPr>
        <dsp:cNvPr id="0" name=""/>
        <dsp:cNvSpPr/>
      </dsp:nvSpPr>
      <dsp:spPr>
        <a:xfrm>
          <a:off x="2915652" y="2250595"/>
          <a:ext cx="583130" cy="779625"/>
        </a:xfrm>
        <a:prstGeom prst="leftBrace">
          <a:avLst>
            <a:gd name="adj1" fmla="val 35000"/>
            <a:gd name="adj2" fmla="val 5000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D85249-A164-4375-969B-E4F7E7ABA35B}">
      <dsp:nvSpPr>
        <dsp:cNvPr id="0" name=""/>
        <dsp:cNvSpPr/>
      </dsp:nvSpPr>
      <dsp:spPr>
        <a:xfrm>
          <a:off x="3732035" y="2250595"/>
          <a:ext cx="7930576" cy="779625"/>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Non-compliance following period of stability </a:t>
          </a:r>
        </a:p>
        <a:p>
          <a:pPr marL="114300" lvl="1" indent="-114300" algn="l" defTabSz="622300">
            <a:lnSpc>
              <a:spcPct val="90000"/>
            </a:lnSpc>
            <a:spcBef>
              <a:spcPct val="0"/>
            </a:spcBef>
            <a:spcAft>
              <a:spcPct val="15000"/>
            </a:spcAft>
            <a:buChar char="•"/>
          </a:pPr>
          <a:r>
            <a:rPr lang="en-GB" sz="1400" kern="1200" dirty="0"/>
            <a:t>Missed appointments</a:t>
          </a:r>
        </a:p>
        <a:p>
          <a:pPr marL="114300" lvl="1" indent="-114300" algn="l" defTabSz="622300">
            <a:lnSpc>
              <a:spcPct val="90000"/>
            </a:lnSpc>
            <a:spcBef>
              <a:spcPct val="0"/>
            </a:spcBef>
            <a:spcAft>
              <a:spcPct val="15000"/>
            </a:spcAft>
            <a:buChar char="•"/>
          </a:pPr>
          <a:r>
            <a:rPr lang="en-GB" sz="1400" kern="1200" dirty="0"/>
            <a:t>Before prosecution/ post sentencing / post release from prison  </a:t>
          </a:r>
        </a:p>
      </dsp:txBody>
      <dsp:txXfrm>
        <a:off x="3732035" y="2250595"/>
        <a:ext cx="7930576" cy="7796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C57E7E-9D86-4490-BACB-97133FEEF9CB}">
      <dsp:nvSpPr>
        <dsp:cNvPr id="0" name=""/>
        <dsp:cNvSpPr/>
      </dsp:nvSpPr>
      <dsp:spPr>
        <a:xfrm>
          <a:off x="4991" y="443184"/>
          <a:ext cx="1547516" cy="92850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Variation in probation samples, suicide definitions and rate calculations</a:t>
          </a:r>
        </a:p>
      </dsp:txBody>
      <dsp:txXfrm>
        <a:off x="32186" y="470379"/>
        <a:ext cx="1493126" cy="874119"/>
      </dsp:txXfrm>
    </dsp:sp>
    <dsp:sp modelId="{E028750B-BCEB-4CDD-A3D2-ED96E7B01FA5}">
      <dsp:nvSpPr>
        <dsp:cNvPr id="0" name=""/>
        <dsp:cNvSpPr/>
      </dsp:nvSpPr>
      <dsp:spPr>
        <a:xfrm>
          <a:off x="1707260" y="715547"/>
          <a:ext cx="328073" cy="38378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1707260" y="792304"/>
        <a:ext cx="229651" cy="230270"/>
      </dsp:txXfrm>
    </dsp:sp>
    <dsp:sp modelId="{0CA5E367-C697-4DF6-B556-FEA390F46C9A}">
      <dsp:nvSpPr>
        <dsp:cNvPr id="0" name=""/>
        <dsp:cNvSpPr/>
      </dsp:nvSpPr>
      <dsp:spPr>
        <a:xfrm>
          <a:off x="2171515" y="443184"/>
          <a:ext cx="1547516" cy="92850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Heterogeneity of probation population </a:t>
          </a:r>
        </a:p>
      </dsp:txBody>
      <dsp:txXfrm>
        <a:off x="2198710" y="470379"/>
        <a:ext cx="1493126" cy="874119"/>
      </dsp:txXfrm>
    </dsp:sp>
    <dsp:sp modelId="{57BA5DE9-BB24-45CC-88ED-F41ACD885FEC}">
      <dsp:nvSpPr>
        <dsp:cNvPr id="0" name=""/>
        <dsp:cNvSpPr/>
      </dsp:nvSpPr>
      <dsp:spPr>
        <a:xfrm>
          <a:off x="3873783" y="715547"/>
          <a:ext cx="328073" cy="38378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3873783" y="792304"/>
        <a:ext cx="229651" cy="230270"/>
      </dsp:txXfrm>
    </dsp:sp>
    <dsp:sp modelId="{61D37CA2-D164-4E9F-A5B3-A30C86423F84}">
      <dsp:nvSpPr>
        <dsp:cNvPr id="0" name=""/>
        <dsp:cNvSpPr/>
      </dsp:nvSpPr>
      <dsp:spPr>
        <a:xfrm>
          <a:off x="4338038" y="443184"/>
          <a:ext cx="1547516" cy="92850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Self-reported data – underestimates and selection bias</a:t>
          </a:r>
        </a:p>
      </dsp:txBody>
      <dsp:txXfrm>
        <a:off x="4365233" y="470379"/>
        <a:ext cx="1493126" cy="874119"/>
      </dsp:txXfrm>
    </dsp:sp>
    <dsp:sp modelId="{4625AA61-73B6-4420-89D0-BDEE0546DA20}">
      <dsp:nvSpPr>
        <dsp:cNvPr id="0" name=""/>
        <dsp:cNvSpPr/>
      </dsp:nvSpPr>
      <dsp:spPr>
        <a:xfrm>
          <a:off x="6040306" y="715547"/>
          <a:ext cx="328073" cy="38378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6040306" y="792304"/>
        <a:ext cx="229651" cy="230270"/>
      </dsp:txXfrm>
    </dsp:sp>
    <dsp:sp modelId="{3D4127F0-F2A3-4FE2-8D95-651BB596903F}">
      <dsp:nvSpPr>
        <dsp:cNvPr id="0" name=""/>
        <dsp:cNvSpPr/>
      </dsp:nvSpPr>
      <dsp:spPr>
        <a:xfrm>
          <a:off x="6504561" y="443184"/>
          <a:ext cx="1547516" cy="92850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Poor quality probation data in UK</a:t>
          </a:r>
        </a:p>
      </dsp:txBody>
      <dsp:txXfrm>
        <a:off x="6531756" y="470379"/>
        <a:ext cx="1493126" cy="874119"/>
      </dsp:txXfrm>
    </dsp:sp>
    <dsp:sp modelId="{CB422BA2-5B9A-4119-9FEC-B85FAD20D47B}">
      <dsp:nvSpPr>
        <dsp:cNvPr id="0" name=""/>
        <dsp:cNvSpPr/>
      </dsp:nvSpPr>
      <dsp:spPr>
        <a:xfrm>
          <a:off x="8206829" y="715547"/>
          <a:ext cx="328073" cy="38378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8206829" y="792304"/>
        <a:ext cx="229651" cy="230270"/>
      </dsp:txXfrm>
    </dsp:sp>
    <dsp:sp modelId="{C33897FB-4D13-4018-90B7-9641AEF73A88}">
      <dsp:nvSpPr>
        <dsp:cNvPr id="0" name=""/>
        <dsp:cNvSpPr/>
      </dsp:nvSpPr>
      <dsp:spPr>
        <a:xfrm>
          <a:off x="8671084" y="443184"/>
          <a:ext cx="1547516" cy="928509"/>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Limited comparability and generalisability </a:t>
          </a:r>
        </a:p>
      </dsp:txBody>
      <dsp:txXfrm>
        <a:off x="8698279" y="470379"/>
        <a:ext cx="1493126" cy="8741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AB03DF-9554-4EE9-9911-67798215110D}">
      <dsp:nvSpPr>
        <dsp:cNvPr id="0" name=""/>
        <dsp:cNvSpPr/>
      </dsp:nvSpPr>
      <dsp:spPr>
        <a:xfrm>
          <a:off x="6004653" y="0"/>
          <a:ext cx="4591793" cy="1682060"/>
        </a:xfrm>
        <a:prstGeom prst="nonIsoscelesTrapezoid">
          <a:avLst>
            <a:gd name="adj1" fmla="val 71396"/>
            <a:gd name="adj2" fmla="val 0"/>
          </a:avLst>
        </a:prstGeom>
        <a:solidFill>
          <a:schemeClr val="lt1">
            <a:alpha val="90000"/>
            <a:hueOff val="0"/>
            <a:satOff val="0"/>
            <a:lumOff val="0"/>
            <a:alphaOff val="0"/>
          </a:schemeClr>
        </a:solidFill>
        <a:ln w="12700" cap="flat" cmpd="sng" algn="ctr">
          <a:solidFill>
            <a:schemeClr val="bg1">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114300" lvl="1" indent="-114300" algn="l" defTabSz="622300">
            <a:lnSpc>
              <a:spcPct val="90000"/>
            </a:lnSpc>
            <a:spcBef>
              <a:spcPct val="0"/>
            </a:spcBef>
            <a:spcAft>
              <a:spcPct val="15000"/>
            </a:spcAft>
            <a:buChar char="•"/>
          </a:pPr>
          <a:r>
            <a:rPr lang="en-GB" sz="1400" kern="1200" dirty="0"/>
            <a:t>To review and synthesise quantitative and qualitative evidence, which focuses on understanding the underlying casual mechanisms and </a:t>
          </a:r>
          <a:r>
            <a:rPr lang="en-GB" sz="1400" b="1" kern="1200" dirty="0"/>
            <a:t>how</a:t>
          </a:r>
          <a:r>
            <a:rPr lang="en-GB" sz="1400" kern="1200" dirty="0"/>
            <a:t> prevention approaches work, and under </a:t>
          </a:r>
          <a:r>
            <a:rPr lang="en-GB" sz="1400" b="1" kern="1200" dirty="0"/>
            <a:t>what</a:t>
          </a:r>
          <a:r>
            <a:rPr lang="en-GB" sz="1400" kern="1200" dirty="0"/>
            <a:t> conditions in the probation setting </a:t>
          </a:r>
        </a:p>
      </dsp:txBody>
      <dsp:txXfrm>
        <a:off x="7205583" y="0"/>
        <a:ext cx="3390863" cy="1682060"/>
      </dsp:txXfrm>
    </dsp:sp>
    <dsp:sp modelId="{E16C9459-1ECD-474F-A056-4D254272A50F}">
      <dsp:nvSpPr>
        <dsp:cNvPr id="0" name=""/>
        <dsp:cNvSpPr/>
      </dsp:nvSpPr>
      <dsp:spPr>
        <a:xfrm rot="10800000">
          <a:off x="0" y="0"/>
          <a:ext cx="7205583" cy="1682060"/>
        </a:xfrm>
        <a:prstGeom prst="trapezoid">
          <a:avLst>
            <a:gd name="adj" fmla="val 71396"/>
          </a:avLst>
        </a:prstGeom>
        <a:solidFill>
          <a:srgbClr val="DDB1D6">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1. Realist review exploring programme architecture of suicide prevention approaches in probation</a:t>
          </a:r>
        </a:p>
      </dsp:txBody>
      <dsp:txXfrm rot="-10800000">
        <a:off x="1260977" y="0"/>
        <a:ext cx="4683629" cy="1682060"/>
      </dsp:txXfrm>
    </dsp:sp>
    <dsp:sp modelId="{B74E11B8-BBDD-4796-9BBB-8295E8711F0D}">
      <dsp:nvSpPr>
        <dsp:cNvPr id="0" name=""/>
        <dsp:cNvSpPr/>
      </dsp:nvSpPr>
      <dsp:spPr>
        <a:xfrm>
          <a:off x="4803722" y="1682060"/>
          <a:ext cx="5792724" cy="1682060"/>
        </a:xfrm>
        <a:prstGeom prst="nonIsoscelesTrapezoid">
          <a:avLst>
            <a:gd name="adj1" fmla="val 71396"/>
            <a:gd name="adj2" fmla="val 0"/>
          </a:avLst>
        </a:prstGeom>
        <a:solidFill>
          <a:schemeClr val="lt1">
            <a:alpha val="90000"/>
            <a:hueOff val="0"/>
            <a:satOff val="0"/>
            <a:lumOff val="0"/>
            <a:alphaOff val="0"/>
          </a:schemeClr>
        </a:solidFill>
        <a:ln w="12700" cap="flat" cmpd="sng" algn="ctr">
          <a:solidFill>
            <a:schemeClr val="bg1">
              <a:alpha val="7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114300" lvl="1" indent="-114300" algn="l" defTabSz="622300">
            <a:lnSpc>
              <a:spcPct val="90000"/>
            </a:lnSpc>
            <a:spcBef>
              <a:spcPct val="0"/>
            </a:spcBef>
            <a:spcAft>
              <a:spcPct val="15000"/>
            </a:spcAft>
            <a:buChar char="•"/>
          </a:pPr>
          <a:endParaRPr lang="en-GB" sz="1400" kern="1200" dirty="0"/>
        </a:p>
        <a:p>
          <a:pPr marL="114300" lvl="1" indent="-114300" algn="l" defTabSz="622300">
            <a:lnSpc>
              <a:spcPct val="90000"/>
            </a:lnSpc>
            <a:spcBef>
              <a:spcPct val="0"/>
            </a:spcBef>
            <a:spcAft>
              <a:spcPct val="15000"/>
            </a:spcAft>
            <a:buChar char="•"/>
          </a:pPr>
          <a:endParaRPr lang="en-GB" sz="1400" kern="1200" dirty="0"/>
        </a:p>
        <a:p>
          <a:pPr marL="114300" lvl="1" indent="-114300" algn="l" defTabSz="622300">
            <a:lnSpc>
              <a:spcPct val="90000"/>
            </a:lnSpc>
            <a:spcBef>
              <a:spcPct val="0"/>
            </a:spcBef>
            <a:spcAft>
              <a:spcPct val="15000"/>
            </a:spcAft>
            <a:buChar char="•"/>
          </a:pPr>
          <a:r>
            <a:rPr lang="en-GB" sz="1400" kern="1200" dirty="0"/>
            <a:t>To better understand</a:t>
          </a:r>
          <a:r>
            <a:rPr lang="en-GB" sz="1400" b="1" kern="1200" dirty="0"/>
            <a:t> who </a:t>
          </a:r>
          <a:r>
            <a:rPr lang="en-GB" sz="1400" kern="1200" dirty="0"/>
            <a:t>is dying by suicide whilst under probation supervision and pilot the feasibility of a national case series </a:t>
          </a:r>
        </a:p>
      </dsp:txBody>
      <dsp:txXfrm>
        <a:off x="6004653" y="1682060"/>
        <a:ext cx="4591793" cy="1682060"/>
      </dsp:txXfrm>
    </dsp:sp>
    <dsp:sp modelId="{7937FA71-10C4-49CD-A548-5B3F24C39A44}">
      <dsp:nvSpPr>
        <dsp:cNvPr id="0" name=""/>
        <dsp:cNvSpPr/>
      </dsp:nvSpPr>
      <dsp:spPr>
        <a:xfrm rot="10800000">
          <a:off x="1200930" y="1682060"/>
          <a:ext cx="4803722" cy="1682060"/>
        </a:xfrm>
        <a:prstGeom prst="trapezoid">
          <a:avLst>
            <a:gd name="adj" fmla="val 71396"/>
          </a:avLst>
        </a:prstGeom>
        <a:solidFill>
          <a:srgbClr val="EBCBE1">
            <a:alpha val="6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2. National case series of suicide on probation    </a:t>
          </a:r>
        </a:p>
      </dsp:txBody>
      <dsp:txXfrm rot="-10800000">
        <a:off x="2041582" y="1682060"/>
        <a:ext cx="3122419" cy="1682060"/>
      </dsp:txXfrm>
    </dsp:sp>
    <dsp:sp modelId="{3FB199D2-264C-4390-917E-01A233D9727F}">
      <dsp:nvSpPr>
        <dsp:cNvPr id="0" name=""/>
        <dsp:cNvSpPr/>
      </dsp:nvSpPr>
      <dsp:spPr>
        <a:xfrm>
          <a:off x="3602791" y="3364120"/>
          <a:ext cx="6993655" cy="1682060"/>
        </a:xfrm>
        <a:prstGeom prst="nonIsoscelesTrapezoid">
          <a:avLst>
            <a:gd name="adj1" fmla="val 71396"/>
            <a:gd name="adj2" fmla="val 0"/>
          </a:avLst>
        </a:prstGeom>
        <a:solidFill>
          <a:schemeClr val="lt1">
            <a:alpha val="90000"/>
            <a:hueOff val="0"/>
            <a:satOff val="0"/>
            <a:lumOff val="0"/>
            <a:alphaOff val="0"/>
          </a:schemeClr>
        </a:solidFill>
        <a:ln w="12700" cap="flat" cmpd="sng" algn="ctr">
          <a:solidFill>
            <a:schemeClr val="bg1">
              <a:alpha val="5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114300" lvl="1" indent="-114300" algn="l" defTabSz="622300">
            <a:lnSpc>
              <a:spcPct val="90000"/>
            </a:lnSpc>
            <a:spcBef>
              <a:spcPct val="0"/>
            </a:spcBef>
            <a:spcAft>
              <a:spcPct val="15000"/>
            </a:spcAft>
            <a:buChar char="•"/>
          </a:pPr>
          <a:endParaRPr lang="en-GB" sz="1400" kern="1200" dirty="0"/>
        </a:p>
        <a:p>
          <a:pPr marL="114300" lvl="1" indent="-114300" algn="l" defTabSz="622300">
            <a:lnSpc>
              <a:spcPct val="90000"/>
            </a:lnSpc>
            <a:spcBef>
              <a:spcPct val="0"/>
            </a:spcBef>
            <a:spcAft>
              <a:spcPct val="15000"/>
            </a:spcAft>
            <a:buChar char="•"/>
          </a:pPr>
          <a:endParaRPr lang="en-GB" sz="1400" kern="1200" dirty="0"/>
        </a:p>
        <a:p>
          <a:pPr marL="114300" lvl="1" indent="-114300" algn="l" defTabSz="622300">
            <a:lnSpc>
              <a:spcPct val="90000"/>
            </a:lnSpc>
            <a:spcBef>
              <a:spcPct val="0"/>
            </a:spcBef>
            <a:spcAft>
              <a:spcPct val="15000"/>
            </a:spcAft>
            <a:buChar char="•"/>
          </a:pPr>
          <a:r>
            <a:rPr lang="en-GB" sz="1400" kern="1200" dirty="0"/>
            <a:t>Using IPA to better understand the lived experiences of people on probation and gain insights into </a:t>
          </a:r>
          <a:r>
            <a:rPr lang="en-GB" sz="1400" b="1" kern="1200" dirty="0"/>
            <a:t>what </a:t>
          </a:r>
          <a:r>
            <a:rPr lang="en-GB" sz="1400" kern="1200" dirty="0"/>
            <a:t>helped them, when and </a:t>
          </a:r>
          <a:r>
            <a:rPr lang="en-GB" sz="1400" b="1" kern="1200" dirty="0"/>
            <a:t>why</a:t>
          </a:r>
          <a:r>
            <a:rPr lang="en-GB" sz="1400" kern="1200" dirty="0"/>
            <a:t>   </a:t>
          </a:r>
        </a:p>
      </dsp:txBody>
      <dsp:txXfrm>
        <a:off x="4803722" y="3364120"/>
        <a:ext cx="5792724" cy="1682060"/>
      </dsp:txXfrm>
    </dsp:sp>
    <dsp:sp modelId="{3E8AB80E-17F6-4327-9972-5FBBB62D2B0E}">
      <dsp:nvSpPr>
        <dsp:cNvPr id="0" name=""/>
        <dsp:cNvSpPr/>
      </dsp:nvSpPr>
      <dsp:spPr>
        <a:xfrm rot="10800000">
          <a:off x="2401861" y="3364120"/>
          <a:ext cx="2401861" cy="1682060"/>
        </a:xfrm>
        <a:prstGeom prst="trapezoid">
          <a:avLst>
            <a:gd name="adj" fmla="val 71396"/>
          </a:avLst>
        </a:prstGeom>
        <a:solidFill>
          <a:srgbClr val="F3E1ED">
            <a:alpha val="4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t>3. Qualitative interviews with people on probation with lived experience of prior suicide attempt</a:t>
          </a:r>
        </a:p>
      </dsp:txBody>
      <dsp:txXfrm rot="-10800000">
        <a:off x="2401861" y="3364120"/>
        <a:ext cx="2401861" cy="16820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FF2403-DA78-4197-A183-6E354279305A}">
      <dsp:nvSpPr>
        <dsp:cNvPr id="0" name=""/>
        <dsp:cNvSpPr/>
      </dsp:nvSpPr>
      <dsp:spPr>
        <a:xfrm>
          <a:off x="3518" y="291111"/>
          <a:ext cx="3430464" cy="403200"/>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GB" sz="1400" kern="1200" dirty="0"/>
            <a:t>Background</a:t>
          </a:r>
        </a:p>
      </dsp:txBody>
      <dsp:txXfrm>
        <a:off x="3518" y="291111"/>
        <a:ext cx="3430464" cy="403200"/>
      </dsp:txXfrm>
    </dsp:sp>
    <dsp:sp modelId="{70F68663-8346-4723-BB72-CBE0FE1D1C9E}">
      <dsp:nvSpPr>
        <dsp:cNvPr id="0" name=""/>
        <dsp:cNvSpPr/>
      </dsp:nvSpPr>
      <dsp:spPr>
        <a:xfrm>
          <a:off x="3518" y="694311"/>
          <a:ext cx="3430464" cy="3102021"/>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a:t>Little conclusive evidence on the effectiveness of suicide prevention strategies in CJS</a:t>
          </a:r>
        </a:p>
        <a:p>
          <a:pPr marL="114300" lvl="1" indent="-114300" algn="l" defTabSz="622300">
            <a:lnSpc>
              <a:spcPct val="90000"/>
            </a:lnSpc>
            <a:spcBef>
              <a:spcPct val="0"/>
            </a:spcBef>
            <a:spcAft>
              <a:spcPct val="15000"/>
            </a:spcAft>
            <a:buChar char="•"/>
          </a:pPr>
          <a:r>
            <a:rPr lang="en-GB" sz="1400" kern="1200" dirty="0"/>
            <a:t>Implementation into practice gap (Antunes et al., 2021)</a:t>
          </a:r>
        </a:p>
      </dsp:txBody>
      <dsp:txXfrm>
        <a:off x="3518" y="694311"/>
        <a:ext cx="3430464" cy="3102021"/>
      </dsp:txXfrm>
    </dsp:sp>
    <dsp:sp modelId="{A93D176E-0928-4FDF-BEBB-DC0679E04C83}">
      <dsp:nvSpPr>
        <dsp:cNvPr id="0" name=""/>
        <dsp:cNvSpPr/>
      </dsp:nvSpPr>
      <dsp:spPr>
        <a:xfrm>
          <a:off x="3914248" y="291111"/>
          <a:ext cx="3430464" cy="403200"/>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GB" sz="1400" kern="1200" dirty="0"/>
            <a:t>Study design</a:t>
          </a:r>
        </a:p>
      </dsp:txBody>
      <dsp:txXfrm>
        <a:off x="3914248" y="291111"/>
        <a:ext cx="3430464" cy="403200"/>
      </dsp:txXfrm>
    </dsp:sp>
    <dsp:sp modelId="{EF940F3C-A7F0-4980-8971-68B782B4261D}">
      <dsp:nvSpPr>
        <dsp:cNvPr id="0" name=""/>
        <dsp:cNvSpPr/>
      </dsp:nvSpPr>
      <dsp:spPr>
        <a:xfrm>
          <a:off x="3914248" y="694311"/>
          <a:ext cx="3430464" cy="3102021"/>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a:t>Theory driven approach to inquiry process</a:t>
          </a:r>
        </a:p>
        <a:p>
          <a:pPr marL="114300" lvl="1" indent="-114300" algn="l" defTabSz="622300">
            <a:lnSpc>
              <a:spcPct val="90000"/>
            </a:lnSpc>
            <a:spcBef>
              <a:spcPct val="0"/>
            </a:spcBef>
            <a:spcAft>
              <a:spcPct val="15000"/>
            </a:spcAft>
            <a:buChar char="•"/>
          </a:pPr>
          <a:r>
            <a:rPr lang="en-GB" sz="1400" kern="1200" dirty="0"/>
            <a:t>First step in understanding how a programme or intervention works, for who, under what circumstances and how</a:t>
          </a:r>
        </a:p>
        <a:p>
          <a:pPr marL="114300" lvl="1" indent="-114300" algn="l" defTabSz="622300">
            <a:lnSpc>
              <a:spcPct val="90000"/>
            </a:lnSpc>
            <a:spcBef>
              <a:spcPct val="0"/>
            </a:spcBef>
            <a:spcAft>
              <a:spcPct val="15000"/>
            </a:spcAft>
            <a:buChar char="•"/>
          </a:pPr>
          <a:r>
            <a:rPr lang="en-GB" sz="1400" kern="1200" dirty="0"/>
            <a:t>Identification and configuration of: </a:t>
          </a:r>
        </a:p>
        <a:p>
          <a:pPr marL="228600" lvl="2" indent="-114300" algn="l" defTabSz="622300">
            <a:lnSpc>
              <a:spcPct val="90000"/>
            </a:lnSpc>
            <a:spcBef>
              <a:spcPct val="0"/>
            </a:spcBef>
            <a:spcAft>
              <a:spcPct val="15000"/>
            </a:spcAft>
            <a:buChar char="•"/>
          </a:pPr>
          <a:r>
            <a:rPr lang="en-GB" sz="1400" kern="1200" dirty="0"/>
            <a:t>Context (C) – the environment that will help to trigger mechanisms conducive to the programme</a:t>
          </a:r>
        </a:p>
        <a:p>
          <a:pPr marL="228600" lvl="2" indent="-114300" algn="l" defTabSz="622300">
            <a:lnSpc>
              <a:spcPct val="90000"/>
            </a:lnSpc>
            <a:spcBef>
              <a:spcPct val="0"/>
            </a:spcBef>
            <a:spcAft>
              <a:spcPct val="15000"/>
            </a:spcAft>
            <a:buFont typeface="Wingdings" panose="05000000000000000000" pitchFamily="2" charset="2"/>
            <a:buChar char=""/>
          </a:pPr>
          <a:r>
            <a:rPr lang="en-GB" sz="1400" kern="1200"/>
            <a:t>Mechanism (M) – the programme resources and how people respond to these resources. The underlying forces that lead to outcomes</a:t>
          </a:r>
        </a:p>
        <a:p>
          <a:pPr marL="228600" lvl="2" indent="-114300" algn="l" defTabSz="622300">
            <a:lnSpc>
              <a:spcPct val="90000"/>
            </a:lnSpc>
            <a:spcBef>
              <a:spcPct val="0"/>
            </a:spcBef>
            <a:spcAft>
              <a:spcPct val="15000"/>
            </a:spcAft>
            <a:buFont typeface="Wingdings" panose="05000000000000000000" pitchFamily="2" charset="2"/>
            <a:buChar char=""/>
          </a:pPr>
          <a:r>
            <a:rPr lang="en-GB" sz="1400" kern="1200" dirty="0"/>
            <a:t>Outcomes (O) – the effect. The result of mechanism(s) activating in context. </a:t>
          </a:r>
        </a:p>
      </dsp:txBody>
      <dsp:txXfrm>
        <a:off x="3914248" y="694311"/>
        <a:ext cx="3430464" cy="3102021"/>
      </dsp:txXfrm>
    </dsp:sp>
    <dsp:sp modelId="{21DB7C58-1B27-4FD1-BBA7-763B8A85866F}">
      <dsp:nvSpPr>
        <dsp:cNvPr id="0" name=""/>
        <dsp:cNvSpPr/>
      </dsp:nvSpPr>
      <dsp:spPr>
        <a:xfrm>
          <a:off x="7824978" y="291111"/>
          <a:ext cx="3430464" cy="403200"/>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Font typeface="Wingdings" panose="05000000000000000000" pitchFamily="2" charset="2"/>
            <a:buNone/>
          </a:pPr>
          <a:r>
            <a:rPr lang="en-GB" sz="1400" kern="1200" dirty="0"/>
            <a:t>Parameters</a:t>
          </a:r>
        </a:p>
      </dsp:txBody>
      <dsp:txXfrm>
        <a:off x="7824978" y="291111"/>
        <a:ext cx="3430464" cy="403200"/>
      </dsp:txXfrm>
    </dsp:sp>
    <dsp:sp modelId="{B9C24500-E428-4E7A-AE2C-4528A10D06F4}">
      <dsp:nvSpPr>
        <dsp:cNvPr id="0" name=""/>
        <dsp:cNvSpPr/>
      </dsp:nvSpPr>
      <dsp:spPr>
        <a:xfrm>
          <a:off x="7824978" y="694311"/>
          <a:ext cx="3430464" cy="3102021"/>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a:t>Wider literature on other CJS populations and hard to reach populations with similar characteristics e.g. homeless groups and outpatients in community settings</a:t>
          </a:r>
        </a:p>
      </dsp:txBody>
      <dsp:txXfrm>
        <a:off x="7824978" y="694311"/>
        <a:ext cx="3430464" cy="31020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F16785-850D-4031-A396-00E95700DFE9}">
      <dsp:nvSpPr>
        <dsp:cNvPr id="0" name=""/>
        <dsp:cNvSpPr/>
      </dsp:nvSpPr>
      <dsp:spPr>
        <a:xfrm>
          <a:off x="52" y="125354"/>
          <a:ext cx="5012483" cy="374400"/>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GB" sz="1300" kern="1200" dirty="0"/>
            <a:t>Study design</a:t>
          </a:r>
        </a:p>
      </dsp:txBody>
      <dsp:txXfrm>
        <a:off x="52" y="125354"/>
        <a:ext cx="5012483" cy="374400"/>
      </dsp:txXfrm>
    </dsp:sp>
    <dsp:sp modelId="{3F2A6C0E-C549-4D9B-9BD8-96556DE250B1}">
      <dsp:nvSpPr>
        <dsp:cNvPr id="0" name=""/>
        <dsp:cNvSpPr/>
      </dsp:nvSpPr>
      <dsp:spPr>
        <a:xfrm>
          <a:off x="52" y="499754"/>
          <a:ext cx="5012483" cy="3432450"/>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GB" sz="1300" kern="1200" dirty="0"/>
            <a:t>National case series </a:t>
          </a:r>
        </a:p>
        <a:p>
          <a:pPr marL="114300" lvl="1" indent="-114300" algn="l" defTabSz="577850">
            <a:lnSpc>
              <a:spcPct val="90000"/>
            </a:lnSpc>
            <a:spcBef>
              <a:spcPct val="0"/>
            </a:spcBef>
            <a:spcAft>
              <a:spcPct val="15000"/>
            </a:spcAft>
            <a:buChar char="•"/>
          </a:pPr>
          <a:r>
            <a:rPr lang="en-GB" sz="1300" kern="1200" dirty="0"/>
            <a:t>Data linkage and data extraction from multiple existing data sources</a:t>
          </a:r>
        </a:p>
        <a:p>
          <a:pPr marL="114300" lvl="1" indent="-114300" algn="l" defTabSz="577850">
            <a:lnSpc>
              <a:spcPct val="90000"/>
            </a:lnSpc>
            <a:spcBef>
              <a:spcPct val="0"/>
            </a:spcBef>
            <a:spcAft>
              <a:spcPct val="15000"/>
            </a:spcAft>
            <a:buChar char="•"/>
          </a:pPr>
          <a:endParaRPr lang="en-GB" sz="1300" b="1" kern="1200" dirty="0"/>
        </a:p>
        <a:p>
          <a:pPr marL="114300" lvl="1" indent="-114300" algn="l" defTabSz="577850">
            <a:lnSpc>
              <a:spcPct val="90000"/>
            </a:lnSpc>
            <a:spcBef>
              <a:spcPct val="0"/>
            </a:spcBef>
            <a:spcAft>
              <a:spcPct val="15000"/>
            </a:spcAft>
            <a:buChar char="•"/>
          </a:pPr>
          <a:r>
            <a:rPr lang="en-GB" sz="1300" b="1" kern="1200" dirty="0"/>
            <a:t>Sample and inclusion criteria</a:t>
          </a:r>
        </a:p>
        <a:p>
          <a:pPr marL="114300" lvl="1" indent="-114300" algn="l" defTabSz="577850">
            <a:lnSpc>
              <a:spcPct val="90000"/>
            </a:lnSpc>
            <a:spcBef>
              <a:spcPct val="0"/>
            </a:spcBef>
            <a:spcAft>
              <a:spcPct val="15000"/>
            </a:spcAft>
            <a:buChar char="•"/>
          </a:pPr>
          <a:r>
            <a:rPr lang="en-GB" sz="1300" kern="1200" dirty="0"/>
            <a:t>All suicides (including open verdicts) whist under probation supervision</a:t>
          </a:r>
        </a:p>
        <a:p>
          <a:pPr marL="114300" lvl="1" indent="-114300" algn="l" defTabSz="577850">
            <a:lnSpc>
              <a:spcPct val="90000"/>
            </a:lnSpc>
            <a:spcBef>
              <a:spcPct val="0"/>
            </a:spcBef>
            <a:spcAft>
              <a:spcPct val="15000"/>
            </a:spcAft>
            <a:buChar char="•"/>
          </a:pPr>
          <a:r>
            <a:rPr lang="en-GB" sz="1300" kern="1200" dirty="0"/>
            <a:t>Six year period</a:t>
          </a:r>
        </a:p>
        <a:p>
          <a:pPr marL="228600" lvl="2" indent="-114300" algn="l" defTabSz="577850">
            <a:lnSpc>
              <a:spcPct val="90000"/>
            </a:lnSpc>
            <a:spcBef>
              <a:spcPct val="0"/>
            </a:spcBef>
            <a:spcAft>
              <a:spcPct val="15000"/>
            </a:spcAft>
            <a:buChar char="•"/>
          </a:pPr>
          <a:r>
            <a:rPr lang="en-GB" sz="1300" kern="1200" dirty="0"/>
            <a:t>Retrospective cases from April 2019</a:t>
          </a:r>
        </a:p>
        <a:p>
          <a:pPr marL="228600" lvl="2" indent="-114300" algn="l" defTabSz="577850">
            <a:lnSpc>
              <a:spcPct val="90000"/>
            </a:lnSpc>
            <a:spcBef>
              <a:spcPct val="0"/>
            </a:spcBef>
            <a:spcAft>
              <a:spcPct val="15000"/>
            </a:spcAft>
            <a:buChar char="•"/>
          </a:pPr>
          <a:r>
            <a:rPr lang="en-GB" sz="1300" kern="1200" dirty="0"/>
            <a:t>Prospective cases up to March 2025</a:t>
          </a:r>
        </a:p>
      </dsp:txBody>
      <dsp:txXfrm>
        <a:off x="52" y="499754"/>
        <a:ext cx="5012483" cy="3432450"/>
      </dsp:txXfrm>
    </dsp:sp>
    <dsp:sp modelId="{E4FDD859-34C8-48D5-92B1-EE59FB79C7AB}">
      <dsp:nvSpPr>
        <dsp:cNvPr id="0" name=""/>
        <dsp:cNvSpPr/>
      </dsp:nvSpPr>
      <dsp:spPr>
        <a:xfrm>
          <a:off x="5714283" y="125354"/>
          <a:ext cx="5012483" cy="374400"/>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GB" sz="1300" b="1" kern="1200" dirty="0"/>
            <a:t>Data sources</a:t>
          </a:r>
          <a:endParaRPr lang="en-GB" sz="1300" kern="1200" dirty="0"/>
        </a:p>
      </dsp:txBody>
      <dsp:txXfrm>
        <a:off x="5714283" y="125354"/>
        <a:ext cx="5012483" cy="374400"/>
      </dsp:txXfrm>
    </dsp:sp>
    <dsp:sp modelId="{19401C29-CB7D-4AB2-8201-6C56A790FA32}">
      <dsp:nvSpPr>
        <dsp:cNvPr id="0" name=""/>
        <dsp:cNvSpPr/>
      </dsp:nvSpPr>
      <dsp:spPr>
        <a:xfrm>
          <a:off x="5714283" y="499754"/>
          <a:ext cx="5012483" cy="3432450"/>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GB" sz="1300" b="1" kern="1200"/>
            <a:t>Office </a:t>
          </a:r>
          <a:r>
            <a:rPr lang="en-GB" sz="1300" b="1" kern="1200" dirty="0"/>
            <a:t>for National Statistics (data controller) </a:t>
          </a:r>
          <a:endParaRPr lang="en-GB" sz="1300" kern="1200" dirty="0"/>
        </a:p>
        <a:p>
          <a:pPr marL="114300" lvl="1" indent="-114300" algn="l" defTabSz="577850">
            <a:lnSpc>
              <a:spcPct val="90000"/>
            </a:lnSpc>
            <a:spcBef>
              <a:spcPct val="0"/>
            </a:spcBef>
            <a:spcAft>
              <a:spcPct val="15000"/>
            </a:spcAft>
            <a:buFont typeface="Arial" panose="020B0604020202020204" pitchFamily="34" charset="0"/>
            <a:buChar char="•"/>
          </a:pPr>
          <a:r>
            <a:rPr lang="en-GB" sz="1300" kern="1200" dirty="0"/>
            <a:t>All registered suicides (including open verdicts) in England &amp; Wales since April 2019 - supplied via NCISH as data processers)</a:t>
          </a:r>
        </a:p>
        <a:p>
          <a:pPr marL="114300" lvl="1" indent="-114300" algn="l" defTabSz="577850">
            <a:lnSpc>
              <a:spcPct val="90000"/>
            </a:lnSpc>
            <a:spcBef>
              <a:spcPct val="0"/>
            </a:spcBef>
            <a:spcAft>
              <a:spcPct val="15000"/>
            </a:spcAft>
            <a:buFont typeface="Arial" panose="020B0604020202020204" pitchFamily="34" charset="0"/>
            <a:buChar char="•"/>
          </a:pPr>
          <a:r>
            <a:rPr lang="en-GB" sz="1300" b="1" kern="1200" dirty="0" err="1"/>
            <a:t>nDelius</a:t>
          </a:r>
          <a:r>
            <a:rPr lang="en-GB" sz="1300" b="1" kern="1200" dirty="0"/>
            <a:t> (HMPPS)</a:t>
          </a:r>
          <a:endParaRPr lang="en-GB" sz="1300" kern="1200" dirty="0"/>
        </a:p>
        <a:p>
          <a:pPr marL="228600" lvl="2" indent="-114300" algn="l" defTabSz="577850">
            <a:lnSpc>
              <a:spcPct val="90000"/>
            </a:lnSpc>
            <a:spcBef>
              <a:spcPct val="0"/>
            </a:spcBef>
            <a:spcAft>
              <a:spcPct val="15000"/>
            </a:spcAft>
            <a:buFont typeface="Arial" panose="020B0604020202020204" pitchFamily="34" charset="0"/>
            <a:buChar char="•"/>
          </a:pPr>
          <a:r>
            <a:rPr lang="en-GB" sz="1300" kern="1200" dirty="0"/>
            <a:t>Offence &amp; sentence details, supervision and contact prior to death</a:t>
          </a:r>
        </a:p>
        <a:p>
          <a:pPr marL="114300" lvl="1" indent="-114300" algn="l" defTabSz="577850">
            <a:lnSpc>
              <a:spcPct val="90000"/>
            </a:lnSpc>
            <a:spcBef>
              <a:spcPct val="0"/>
            </a:spcBef>
            <a:spcAft>
              <a:spcPct val="15000"/>
            </a:spcAft>
            <a:buFont typeface="Arial" panose="020B0604020202020204" pitchFamily="34" charset="0"/>
            <a:buChar char="•"/>
          </a:pPr>
          <a:r>
            <a:rPr lang="en-GB" sz="1300" b="1" kern="1200" dirty="0" err="1"/>
            <a:t>OAsys</a:t>
          </a:r>
          <a:r>
            <a:rPr lang="en-GB" sz="1300" b="1" kern="1200" dirty="0"/>
            <a:t> (HMPPS)</a:t>
          </a:r>
          <a:endParaRPr lang="en-GB" sz="1300" kern="1200" dirty="0"/>
        </a:p>
        <a:p>
          <a:pPr marL="228600" lvl="2" indent="-114300" algn="l" defTabSz="577850">
            <a:lnSpc>
              <a:spcPct val="90000"/>
            </a:lnSpc>
            <a:spcBef>
              <a:spcPct val="0"/>
            </a:spcBef>
            <a:spcAft>
              <a:spcPct val="15000"/>
            </a:spcAft>
            <a:buFont typeface="Arial" panose="020B0604020202020204" pitchFamily="34" charset="0"/>
            <a:buChar char="•"/>
          </a:pPr>
          <a:r>
            <a:rPr lang="en-GB" sz="1300" kern="1200" dirty="0"/>
            <a:t>Offence details/ risk and criminogenic needs, prior self harm history </a:t>
          </a:r>
        </a:p>
        <a:p>
          <a:pPr marL="114300" lvl="1" indent="-114300" algn="l" defTabSz="577850">
            <a:lnSpc>
              <a:spcPct val="90000"/>
            </a:lnSpc>
            <a:spcBef>
              <a:spcPct val="0"/>
            </a:spcBef>
            <a:spcAft>
              <a:spcPct val="15000"/>
            </a:spcAft>
            <a:buFont typeface="Arial" panose="020B0604020202020204" pitchFamily="34" charset="0"/>
            <a:buChar char="•"/>
          </a:pPr>
          <a:r>
            <a:rPr lang="en-GB" sz="1300" b="1" kern="1200" dirty="0"/>
            <a:t>PNOMIS/DPS (HMPPS)</a:t>
          </a:r>
          <a:endParaRPr lang="en-GB" sz="1300" kern="1200" dirty="0"/>
        </a:p>
        <a:p>
          <a:pPr marL="228600" lvl="2" indent="-114300" algn="l" defTabSz="577850">
            <a:lnSpc>
              <a:spcPct val="90000"/>
            </a:lnSpc>
            <a:spcBef>
              <a:spcPct val="0"/>
            </a:spcBef>
            <a:spcAft>
              <a:spcPct val="15000"/>
            </a:spcAft>
            <a:buFont typeface="Arial" panose="020B0604020202020204" pitchFamily="34" charset="0"/>
            <a:buChar char="•"/>
          </a:pPr>
          <a:r>
            <a:rPr lang="en-GB" sz="1300" kern="1200"/>
            <a:t>Time spent  in custody prior to release/ self-harming behaviours, ACCT, adjudications/ family contact</a:t>
          </a:r>
        </a:p>
        <a:p>
          <a:pPr marL="114300" lvl="1" indent="-114300" algn="l" defTabSz="577850">
            <a:lnSpc>
              <a:spcPct val="90000"/>
            </a:lnSpc>
            <a:spcBef>
              <a:spcPct val="0"/>
            </a:spcBef>
            <a:spcAft>
              <a:spcPct val="15000"/>
            </a:spcAft>
            <a:buFont typeface="Arial" panose="020B0604020202020204" pitchFamily="34" charset="0"/>
            <a:buChar char="•"/>
          </a:pPr>
          <a:r>
            <a:rPr lang="en-GB" sz="1300" b="1" kern="1200" dirty="0"/>
            <a:t>National Confidential Inquiry into Suicide &amp; Safety in Mental Health (University of Manchester)</a:t>
          </a:r>
          <a:endParaRPr lang="en-GB" sz="1300" kern="1200" dirty="0"/>
        </a:p>
        <a:p>
          <a:pPr marL="228600" lvl="2" indent="-114300" algn="l" defTabSz="577850">
            <a:lnSpc>
              <a:spcPct val="90000"/>
            </a:lnSpc>
            <a:spcBef>
              <a:spcPct val="0"/>
            </a:spcBef>
            <a:spcAft>
              <a:spcPct val="15000"/>
            </a:spcAft>
            <a:buFont typeface="Arial" panose="020B0604020202020204" pitchFamily="34" charset="0"/>
            <a:buChar char="•"/>
          </a:pPr>
          <a:r>
            <a:rPr lang="en-GB" sz="1300" kern="1200" dirty="0"/>
            <a:t>Clinical and health service contact prior to death, diagnosis, treatment  </a:t>
          </a:r>
        </a:p>
        <a:p>
          <a:pPr marL="114300" lvl="1" indent="-114300" algn="l" defTabSz="577850">
            <a:lnSpc>
              <a:spcPct val="90000"/>
            </a:lnSpc>
            <a:spcBef>
              <a:spcPct val="0"/>
            </a:spcBef>
            <a:spcAft>
              <a:spcPct val="15000"/>
            </a:spcAft>
            <a:buChar char="•"/>
          </a:pPr>
          <a:r>
            <a:rPr lang="en-GB" sz="1300" b="1" kern="1200" dirty="0"/>
            <a:t>Other relevant reports (</a:t>
          </a:r>
          <a:r>
            <a:rPr lang="en-GB" sz="1300" b="1" kern="1200" dirty="0" err="1"/>
            <a:t>e.g</a:t>
          </a:r>
          <a:r>
            <a:rPr lang="en-GB" sz="1300" b="1" kern="1200" dirty="0"/>
            <a:t> Prison and Probation Ombudsman, Serious Incident Reports (where applicable and available</a:t>
          </a:r>
          <a:endParaRPr lang="en-GB" sz="1300" kern="1200" dirty="0"/>
        </a:p>
      </dsp:txBody>
      <dsp:txXfrm>
        <a:off x="5714283" y="499754"/>
        <a:ext cx="5012483" cy="34324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FF2403-DA78-4197-A183-6E354279305A}">
      <dsp:nvSpPr>
        <dsp:cNvPr id="0" name=""/>
        <dsp:cNvSpPr/>
      </dsp:nvSpPr>
      <dsp:spPr>
        <a:xfrm>
          <a:off x="3518" y="18069"/>
          <a:ext cx="3430464" cy="1372185"/>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dirty="0"/>
            <a:t>Background</a:t>
          </a:r>
        </a:p>
      </dsp:txBody>
      <dsp:txXfrm>
        <a:off x="3518" y="18069"/>
        <a:ext cx="3430464" cy="1372185"/>
      </dsp:txXfrm>
    </dsp:sp>
    <dsp:sp modelId="{70F68663-8346-4723-BB72-CBE0FE1D1C9E}">
      <dsp:nvSpPr>
        <dsp:cNvPr id="0" name=""/>
        <dsp:cNvSpPr/>
      </dsp:nvSpPr>
      <dsp:spPr>
        <a:xfrm>
          <a:off x="3518" y="1390254"/>
          <a:ext cx="3430464" cy="2679120"/>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a:t>One prior study with people on probation </a:t>
          </a:r>
        </a:p>
        <a:p>
          <a:pPr marL="114300" lvl="1" indent="-114300" algn="l" defTabSz="622300">
            <a:lnSpc>
              <a:spcPct val="90000"/>
            </a:lnSpc>
            <a:spcBef>
              <a:spcPct val="0"/>
            </a:spcBef>
            <a:spcAft>
              <a:spcPct val="15000"/>
            </a:spcAft>
            <a:buChar char="•"/>
          </a:pPr>
          <a:r>
            <a:rPr lang="en-GB" sz="1400" kern="1200" dirty="0"/>
            <a:t>Experience of loss linked to suicidality </a:t>
          </a:r>
        </a:p>
        <a:p>
          <a:pPr marL="114300" lvl="1" indent="-114300" algn="l" defTabSz="622300">
            <a:lnSpc>
              <a:spcPct val="90000"/>
            </a:lnSpc>
            <a:spcBef>
              <a:spcPct val="0"/>
            </a:spcBef>
            <a:spcAft>
              <a:spcPct val="15000"/>
            </a:spcAft>
            <a:buChar char="•"/>
          </a:pPr>
          <a:r>
            <a:rPr lang="en-GB" sz="1400" kern="1200" dirty="0"/>
            <a:t>Periods and points in the probation process – uncertainty and loss</a:t>
          </a:r>
        </a:p>
        <a:p>
          <a:pPr marL="114300" lvl="1" indent="-114300" algn="l" defTabSz="622300">
            <a:lnSpc>
              <a:spcPct val="90000"/>
            </a:lnSpc>
            <a:spcBef>
              <a:spcPct val="0"/>
            </a:spcBef>
            <a:spcAft>
              <a:spcPct val="15000"/>
            </a:spcAft>
            <a:buChar char="•"/>
          </a:pPr>
          <a:r>
            <a:rPr lang="en-GB" sz="1400" kern="1200" dirty="0"/>
            <a:t>Lack of purpose or meaning in life </a:t>
          </a:r>
        </a:p>
        <a:p>
          <a:pPr marL="114300" lvl="1" indent="-114300" algn="l" defTabSz="622300">
            <a:lnSpc>
              <a:spcPct val="90000"/>
            </a:lnSpc>
            <a:spcBef>
              <a:spcPct val="0"/>
            </a:spcBef>
            <a:spcAft>
              <a:spcPct val="15000"/>
            </a:spcAft>
            <a:buChar char="•"/>
          </a:pPr>
          <a:r>
            <a:rPr lang="en-GB" sz="1400" kern="1200" dirty="0"/>
            <a:t>Lack of trust in others and in the system </a:t>
          </a:r>
        </a:p>
      </dsp:txBody>
      <dsp:txXfrm>
        <a:off x="3518" y="1390254"/>
        <a:ext cx="3430464" cy="2679120"/>
      </dsp:txXfrm>
    </dsp:sp>
    <dsp:sp modelId="{A93D176E-0928-4FDF-BEBB-DC0679E04C83}">
      <dsp:nvSpPr>
        <dsp:cNvPr id="0" name=""/>
        <dsp:cNvSpPr/>
      </dsp:nvSpPr>
      <dsp:spPr>
        <a:xfrm>
          <a:off x="3914248" y="18069"/>
          <a:ext cx="3430464" cy="1372185"/>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dirty="0"/>
            <a:t>Study design</a:t>
          </a:r>
        </a:p>
      </dsp:txBody>
      <dsp:txXfrm>
        <a:off x="3914248" y="18069"/>
        <a:ext cx="3430464" cy="1372185"/>
      </dsp:txXfrm>
    </dsp:sp>
    <dsp:sp modelId="{EF940F3C-A7F0-4980-8971-68B782B4261D}">
      <dsp:nvSpPr>
        <dsp:cNvPr id="0" name=""/>
        <dsp:cNvSpPr/>
      </dsp:nvSpPr>
      <dsp:spPr>
        <a:xfrm>
          <a:off x="3914248" y="1408312"/>
          <a:ext cx="3430464" cy="2679120"/>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a:t>In-depth interviews</a:t>
          </a:r>
        </a:p>
        <a:p>
          <a:pPr marL="114300" lvl="1" indent="-114300" algn="l" defTabSz="622300">
            <a:lnSpc>
              <a:spcPct val="90000"/>
            </a:lnSpc>
            <a:spcBef>
              <a:spcPct val="0"/>
            </a:spcBef>
            <a:spcAft>
              <a:spcPct val="15000"/>
            </a:spcAft>
            <a:buChar char="•"/>
          </a:pPr>
          <a:r>
            <a:rPr lang="en-GB" sz="1400" kern="1200" dirty="0"/>
            <a:t>Interpretative Phenomenological Analysis (IPA) to analyse interview data  </a:t>
          </a:r>
        </a:p>
        <a:p>
          <a:pPr marL="114300" lvl="1" indent="-114300" algn="l" defTabSz="622300">
            <a:lnSpc>
              <a:spcPct val="90000"/>
            </a:lnSpc>
            <a:spcBef>
              <a:spcPct val="0"/>
            </a:spcBef>
            <a:spcAft>
              <a:spcPct val="15000"/>
            </a:spcAft>
            <a:buChar char="•"/>
          </a:pPr>
          <a:r>
            <a:rPr lang="en-GB" sz="1400" kern="1200" dirty="0"/>
            <a:t>Understand personal meaning, lived experience and how participants make sense of the world </a:t>
          </a:r>
        </a:p>
      </dsp:txBody>
      <dsp:txXfrm>
        <a:off x="3914248" y="1408312"/>
        <a:ext cx="3430464" cy="2679120"/>
      </dsp:txXfrm>
    </dsp:sp>
    <dsp:sp modelId="{21DB7C58-1B27-4FD1-BBA7-763B8A85866F}">
      <dsp:nvSpPr>
        <dsp:cNvPr id="0" name=""/>
        <dsp:cNvSpPr/>
      </dsp:nvSpPr>
      <dsp:spPr>
        <a:xfrm>
          <a:off x="7824978" y="18069"/>
          <a:ext cx="3430464" cy="1372185"/>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Font typeface="Wingdings" panose="05000000000000000000" pitchFamily="2" charset="2"/>
            <a:buNone/>
          </a:pPr>
          <a:r>
            <a:rPr lang="en-GB" sz="1800" kern="1200" dirty="0"/>
            <a:t>Sample </a:t>
          </a:r>
        </a:p>
      </dsp:txBody>
      <dsp:txXfrm>
        <a:off x="7824978" y="18069"/>
        <a:ext cx="3430464" cy="1372185"/>
      </dsp:txXfrm>
    </dsp:sp>
    <dsp:sp modelId="{B9C24500-E428-4E7A-AE2C-4528A10D06F4}">
      <dsp:nvSpPr>
        <dsp:cNvPr id="0" name=""/>
        <dsp:cNvSpPr/>
      </dsp:nvSpPr>
      <dsp:spPr>
        <a:xfrm>
          <a:off x="7828497" y="1408312"/>
          <a:ext cx="3430464" cy="2679120"/>
        </a:xfrm>
        <a:prstGeom prst="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GB" sz="1400" kern="1200" dirty="0"/>
            <a:t>Individuals currently under probation supervision </a:t>
          </a:r>
        </a:p>
        <a:p>
          <a:pPr marL="114300" lvl="1" indent="-114300" algn="l" defTabSz="622300">
            <a:lnSpc>
              <a:spcPct val="90000"/>
            </a:lnSpc>
            <a:spcBef>
              <a:spcPct val="0"/>
            </a:spcBef>
            <a:spcAft>
              <a:spcPct val="15000"/>
            </a:spcAft>
            <a:buChar char="•"/>
          </a:pPr>
          <a:r>
            <a:rPr lang="en-GB" sz="1400" kern="1200" dirty="0"/>
            <a:t>18 years and over </a:t>
          </a:r>
        </a:p>
        <a:p>
          <a:pPr marL="114300" lvl="1" indent="-114300" algn="l" defTabSz="622300">
            <a:lnSpc>
              <a:spcPct val="90000"/>
            </a:lnSpc>
            <a:spcBef>
              <a:spcPct val="0"/>
            </a:spcBef>
            <a:spcAft>
              <a:spcPct val="15000"/>
            </a:spcAft>
            <a:buChar char="•"/>
          </a:pPr>
          <a:r>
            <a:rPr lang="en-GB" sz="1400" kern="1200" dirty="0"/>
            <a:t>Prior suicide attempt within last 3 years</a:t>
          </a:r>
        </a:p>
        <a:p>
          <a:pPr marL="114300" lvl="1" indent="-114300" algn="l" defTabSz="622300">
            <a:lnSpc>
              <a:spcPct val="90000"/>
            </a:lnSpc>
            <a:spcBef>
              <a:spcPct val="0"/>
            </a:spcBef>
            <a:spcAft>
              <a:spcPct val="15000"/>
            </a:spcAft>
            <a:buChar char="•"/>
          </a:pPr>
          <a:r>
            <a:rPr lang="en-GB" sz="1400" kern="1200" dirty="0"/>
            <a:t>Up to 12 participants  </a:t>
          </a:r>
        </a:p>
      </dsp:txBody>
      <dsp:txXfrm>
        <a:off x="7828497" y="1408312"/>
        <a:ext cx="3430464" cy="2679120"/>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B932A-38A6-4139-8A31-8F8426F4E2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89F300A-CFF6-4092-A915-07C7333C4C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3A85D23-B123-4765-A204-D11A9B209583}"/>
              </a:ext>
            </a:extLst>
          </p:cNvPr>
          <p:cNvSpPr>
            <a:spLocks noGrp="1"/>
          </p:cNvSpPr>
          <p:nvPr>
            <p:ph type="dt" sz="half" idx="10"/>
          </p:nvPr>
        </p:nvSpPr>
        <p:spPr/>
        <p:txBody>
          <a:bodyPr/>
          <a:lstStyle/>
          <a:p>
            <a:fld id="{D5F0638B-A96B-45BB-9B2D-4CCBB54FDF03}" type="datetimeFigureOut">
              <a:rPr lang="en-GB" smtClean="0"/>
              <a:t>15/04/2023</a:t>
            </a:fld>
            <a:endParaRPr lang="en-GB" dirty="0"/>
          </a:p>
        </p:txBody>
      </p:sp>
      <p:sp>
        <p:nvSpPr>
          <p:cNvPr id="5" name="Footer Placeholder 4">
            <a:extLst>
              <a:ext uri="{FF2B5EF4-FFF2-40B4-BE49-F238E27FC236}">
                <a16:creationId xmlns:a16="http://schemas.microsoft.com/office/drawing/2014/main" id="{9C3ECE55-512F-4412-A8C4-33C6A23E7D5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BC6E2BC-7322-4916-952B-E49EFB0570FD}"/>
              </a:ext>
            </a:extLst>
          </p:cNvPr>
          <p:cNvSpPr>
            <a:spLocks noGrp="1"/>
          </p:cNvSpPr>
          <p:nvPr>
            <p:ph type="sldNum" sz="quarter" idx="12"/>
          </p:nvPr>
        </p:nvSpPr>
        <p:spPr/>
        <p:txBody>
          <a:bodyPr/>
          <a:lstStyle/>
          <a:p>
            <a:fld id="{876C6312-98F3-42B2-A7A2-F22D3161D37C}" type="slidenum">
              <a:rPr lang="en-GB" smtClean="0"/>
              <a:t>‹#›</a:t>
            </a:fld>
            <a:endParaRPr lang="en-GB" dirty="0"/>
          </a:p>
        </p:txBody>
      </p:sp>
    </p:spTree>
    <p:extLst>
      <p:ext uri="{BB962C8B-B14F-4D97-AF65-F5344CB8AC3E}">
        <p14:creationId xmlns:p14="http://schemas.microsoft.com/office/powerpoint/2010/main" val="3758575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E6A79-F828-4610-A9B6-49D8F3D943A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987FDC-1A01-4F63-B743-D659BE6A5D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47E32B-4ACE-49F8-AD56-3F6AF5F29C64}"/>
              </a:ext>
            </a:extLst>
          </p:cNvPr>
          <p:cNvSpPr>
            <a:spLocks noGrp="1"/>
          </p:cNvSpPr>
          <p:nvPr>
            <p:ph type="dt" sz="half" idx="10"/>
          </p:nvPr>
        </p:nvSpPr>
        <p:spPr/>
        <p:txBody>
          <a:bodyPr/>
          <a:lstStyle/>
          <a:p>
            <a:fld id="{D5F0638B-A96B-45BB-9B2D-4CCBB54FDF03}" type="datetimeFigureOut">
              <a:rPr lang="en-GB" smtClean="0"/>
              <a:t>15/04/2023</a:t>
            </a:fld>
            <a:endParaRPr lang="en-GB" dirty="0"/>
          </a:p>
        </p:txBody>
      </p:sp>
      <p:sp>
        <p:nvSpPr>
          <p:cNvPr id="5" name="Footer Placeholder 4">
            <a:extLst>
              <a:ext uri="{FF2B5EF4-FFF2-40B4-BE49-F238E27FC236}">
                <a16:creationId xmlns:a16="http://schemas.microsoft.com/office/drawing/2014/main" id="{BF387F04-875E-4970-BF3D-7B56EF0F16F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5DCE3AF-8B21-4BC7-9C67-76CA99B49747}"/>
              </a:ext>
            </a:extLst>
          </p:cNvPr>
          <p:cNvSpPr>
            <a:spLocks noGrp="1"/>
          </p:cNvSpPr>
          <p:nvPr>
            <p:ph type="sldNum" sz="quarter" idx="12"/>
          </p:nvPr>
        </p:nvSpPr>
        <p:spPr/>
        <p:txBody>
          <a:bodyPr/>
          <a:lstStyle/>
          <a:p>
            <a:fld id="{876C6312-98F3-42B2-A7A2-F22D3161D37C}" type="slidenum">
              <a:rPr lang="en-GB" smtClean="0"/>
              <a:t>‹#›</a:t>
            </a:fld>
            <a:endParaRPr lang="en-GB" dirty="0"/>
          </a:p>
        </p:txBody>
      </p:sp>
    </p:spTree>
    <p:extLst>
      <p:ext uri="{BB962C8B-B14F-4D97-AF65-F5344CB8AC3E}">
        <p14:creationId xmlns:p14="http://schemas.microsoft.com/office/powerpoint/2010/main" val="1936168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2A398-0211-45D1-A0EC-A0188C8EA8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D9C9AA-00DA-4DA7-866A-4F9CBA9FC0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2610A8-80EA-4881-B41A-81E3677E706E}"/>
              </a:ext>
            </a:extLst>
          </p:cNvPr>
          <p:cNvSpPr>
            <a:spLocks noGrp="1"/>
          </p:cNvSpPr>
          <p:nvPr>
            <p:ph type="dt" sz="half" idx="10"/>
          </p:nvPr>
        </p:nvSpPr>
        <p:spPr/>
        <p:txBody>
          <a:bodyPr/>
          <a:lstStyle/>
          <a:p>
            <a:fld id="{D5F0638B-A96B-45BB-9B2D-4CCBB54FDF03}" type="datetimeFigureOut">
              <a:rPr lang="en-GB" smtClean="0"/>
              <a:t>15/04/2023</a:t>
            </a:fld>
            <a:endParaRPr lang="en-GB" dirty="0"/>
          </a:p>
        </p:txBody>
      </p:sp>
      <p:sp>
        <p:nvSpPr>
          <p:cNvPr id="5" name="Footer Placeholder 4">
            <a:extLst>
              <a:ext uri="{FF2B5EF4-FFF2-40B4-BE49-F238E27FC236}">
                <a16:creationId xmlns:a16="http://schemas.microsoft.com/office/drawing/2014/main" id="{D5415425-5111-4203-B00B-6F5A3A3C2D4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5F3FA9E-1F53-43DF-8CBD-4365B83FB7A6}"/>
              </a:ext>
            </a:extLst>
          </p:cNvPr>
          <p:cNvSpPr>
            <a:spLocks noGrp="1"/>
          </p:cNvSpPr>
          <p:nvPr>
            <p:ph type="sldNum" sz="quarter" idx="12"/>
          </p:nvPr>
        </p:nvSpPr>
        <p:spPr/>
        <p:txBody>
          <a:bodyPr/>
          <a:lstStyle/>
          <a:p>
            <a:fld id="{876C6312-98F3-42B2-A7A2-F22D3161D37C}" type="slidenum">
              <a:rPr lang="en-GB" smtClean="0"/>
              <a:t>‹#›</a:t>
            </a:fld>
            <a:endParaRPr lang="en-GB" dirty="0"/>
          </a:p>
        </p:txBody>
      </p:sp>
    </p:spTree>
    <p:extLst>
      <p:ext uri="{BB962C8B-B14F-4D97-AF65-F5344CB8AC3E}">
        <p14:creationId xmlns:p14="http://schemas.microsoft.com/office/powerpoint/2010/main" val="34251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31A5-8FA3-494C-A19D-D118C36C2AB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06AA0D-FEDC-4DA0-83F2-9D61FFFA53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95E6A6-411C-4F82-8616-4A5A3E95F682}"/>
              </a:ext>
            </a:extLst>
          </p:cNvPr>
          <p:cNvSpPr>
            <a:spLocks noGrp="1"/>
          </p:cNvSpPr>
          <p:nvPr>
            <p:ph type="dt" sz="half" idx="10"/>
          </p:nvPr>
        </p:nvSpPr>
        <p:spPr/>
        <p:txBody>
          <a:bodyPr/>
          <a:lstStyle/>
          <a:p>
            <a:fld id="{D5F0638B-A96B-45BB-9B2D-4CCBB54FDF03}" type="datetimeFigureOut">
              <a:rPr lang="en-GB" smtClean="0"/>
              <a:t>15/04/2023</a:t>
            </a:fld>
            <a:endParaRPr lang="en-GB" dirty="0"/>
          </a:p>
        </p:txBody>
      </p:sp>
      <p:sp>
        <p:nvSpPr>
          <p:cNvPr id="5" name="Footer Placeholder 4">
            <a:extLst>
              <a:ext uri="{FF2B5EF4-FFF2-40B4-BE49-F238E27FC236}">
                <a16:creationId xmlns:a16="http://schemas.microsoft.com/office/drawing/2014/main" id="{C373A1A3-14B6-456A-A2E6-1D26E73852A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E9137DE-660C-43C9-ACDD-569E471DA1B7}"/>
              </a:ext>
            </a:extLst>
          </p:cNvPr>
          <p:cNvSpPr>
            <a:spLocks noGrp="1"/>
          </p:cNvSpPr>
          <p:nvPr>
            <p:ph type="sldNum" sz="quarter" idx="12"/>
          </p:nvPr>
        </p:nvSpPr>
        <p:spPr/>
        <p:txBody>
          <a:bodyPr/>
          <a:lstStyle/>
          <a:p>
            <a:fld id="{876C6312-98F3-42B2-A7A2-F22D3161D37C}" type="slidenum">
              <a:rPr lang="en-GB" smtClean="0"/>
              <a:t>‹#›</a:t>
            </a:fld>
            <a:endParaRPr lang="en-GB" dirty="0"/>
          </a:p>
        </p:txBody>
      </p:sp>
    </p:spTree>
    <p:extLst>
      <p:ext uri="{BB962C8B-B14F-4D97-AF65-F5344CB8AC3E}">
        <p14:creationId xmlns:p14="http://schemas.microsoft.com/office/powerpoint/2010/main" val="891014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4FE42-4492-421F-9FBB-5DF24787DC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B64B4CC-E75A-4AB0-A679-F9ED52B097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DAA3C2-6C25-4605-B238-7C0538DC8E54}"/>
              </a:ext>
            </a:extLst>
          </p:cNvPr>
          <p:cNvSpPr>
            <a:spLocks noGrp="1"/>
          </p:cNvSpPr>
          <p:nvPr>
            <p:ph type="dt" sz="half" idx="10"/>
          </p:nvPr>
        </p:nvSpPr>
        <p:spPr/>
        <p:txBody>
          <a:bodyPr/>
          <a:lstStyle/>
          <a:p>
            <a:fld id="{D5F0638B-A96B-45BB-9B2D-4CCBB54FDF03}" type="datetimeFigureOut">
              <a:rPr lang="en-GB" smtClean="0"/>
              <a:t>15/04/2023</a:t>
            </a:fld>
            <a:endParaRPr lang="en-GB" dirty="0"/>
          </a:p>
        </p:txBody>
      </p:sp>
      <p:sp>
        <p:nvSpPr>
          <p:cNvPr id="5" name="Footer Placeholder 4">
            <a:extLst>
              <a:ext uri="{FF2B5EF4-FFF2-40B4-BE49-F238E27FC236}">
                <a16:creationId xmlns:a16="http://schemas.microsoft.com/office/drawing/2014/main" id="{446B6134-09D4-4A76-9E42-0E289806A9F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55B8C80-7646-40D5-902F-EC2034BBD219}"/>
              </a:ext>
            </a:extLst>
          </p:cNvPr>
          <p:cNvSpPr>
            <a:spLocks noGrp="1"/>
          </p:cNvSpPr>
          <p:nvPr>
            <p:ph type="sldNum" sz="quarter" idx="12"/>
          </p:nvPr>
        </p:nvSpPr>
        <p:spPr/>
        <p:txBody>
          <a:bodyPr/>
          <a:lstStyle/>
          <a:p>
            <a:fld id="{876C6312-98F3-42B2-A7A2-F22D3161D37C}" type="slidenum">
              <a:rPr lang="en-GB" smtClean="0"/>
              <a:t>‹#›</a:t>
            </a:fld>
            <a:endParaRPr lang="en-GB" dirty="0"/>
          </a:p>
        </p:txBody>
      </p:sp>
    </p:spTree>
    <p:extLst>
      <p:ext uri="{BB962C8B-B14F-4D97-AF65-F5344CB8AC3E}">
        <p14:creationId xmlns:p14="http://schemas.microsoft.com/office/powerpoint/2010/main" val="3398999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5D583-864C-4ED3-A884-0CBF7939F01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99306F-4BB9-45B3-A62E-DBC4585531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E02C6D3-0613-4654-AE8C-FFD7A3CA48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5F14B62-FED8-4028-90D0-0CD2BEA01C0E}"/>
              </a:ext>
            </a:extLst>
          </p:cNvPr>
          <p:cNvSpPr>
            <a:spLocks noGrp="1"/>
          </p:cNvSpPr>
          <p:nvPr>
            <p:ph type="dt" sz="half" idx="10"/>
          </p:nvPr>
        </p:nvSpPr>
        <p:spPr/>
        <p:txBody>
          <a:bodyPr/>
          <a:lstStyle/>
          <a:p>
            <a:fld id="{D5F0638B-A96B-45BB-9B2D-4CCBB54FDF03}" type="datetimeFigureOut">
              <a:rPr lang="en-GB" smtClean="0"/>
              <a:t>15/04/2023</a:t>
            </a:fld>
            <a:endParaRPr lang="en-GB" dirty="0"/>
          </a:p>
        </p:txBody>
      </p:sp>
      <p:sp>
        <p:nvSpPr>
          <p:cNvPr id="6" name="Footer Placeholder 5">
            <a:extLst>
              <a:ext uri="{FF2B5EF4-FFF2-40B4-BE49-F238E27FC236}">
                <a16:creationId xmlns:a16="http://schemas.microsoft.com/office/drawing/2014/main" id="{DA978A36-42A8-4FF5-B767-5D655C3FBCE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8C1F350-9D5F-4881-AE9A-C0AB0539D60B}"/>
              </a:ext>
            </a:extLst>
          </p:cNvPr>
          <p:cNvSpPr>
            <a:spLocks noGrp="1"/>
          </p:cNvSpPr>
          <p:nvPr>
            <p:ph type="sldNum" sz="quarter" idx="12"/>
          </p:nvPr>
        </p:nvSpPr>
        <p:spPr/>
        <p:txBody>
          <a:bodyPr/>
          <a:lstStyle/>
          <a:p>
            <a:fld id="{876C6312-98F3-42B2-A7A2-F22D3161D37C}" type="slidenum">
              <a:rPr lang="en-GB" smtClean="0"/>
              <a:t>‹#›</a:t>
            </a:fld>
            <a:endParaRPr lang="en-GB" dirty="0"/>
          </a:p>
        </p:txBody>
      </p:sp>
    </p:spTree>
    <p:extLst>
      <p:ext uri="{BB962C8B-B14F-4D97-AF65-F5344CB8AC3E}">
        <p14:creationId xmlns:p14="http://schemas.microsoft.com/office/powerpoint/2010/main" val="345185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FC8DE-FDF8-46C2-9EB0-575DBAC9BB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D196BF7-7625-4819-937C-1A1E8A66BF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895D39-94F7-4327-A53F-921E30024F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C8F5D03-DFC6-47BF-9203-6E60789E10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F3CB8F-855B-433C-AFC1-C4FF793440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5915CA2-1C67-4504-8E63-6478F7F463CC}"/>
              </a:ext>
            </a:extLst>
          </p:cNvPr>
          <p:cNvSpPr>
            <a:spLocks noGrp="1"/>
          </p:cNvSpPr>
          <p:nvPr>
            <p:ph type="dt" sz="half" idx="10"/>
          </p:nvPr>
        </p:nvSpPr>
        <p:spPr/>
        <p:txBody>
          <a:bodyPr/>
          <a:lstStyle/>
          <a:p>
            <a:fld id="{D5F0638B-A96B-45BB-9B2D-4CCBB54FDF03}" type="datetimeFigureOut">
              <a:rPr lang="en-GB" smtClean="0"/>
              <a:t>15/04/2023</a:t>
            </a:fld>
            <a:endParaRPr lang="en-GB" dirty="0"/>
          </a:p>
        </p:txBody>
      </p:sp>
      <p:sp>
        <p:nvSpPr>
          <p:cNvPr id="8" name="Footer Placeholder 7">
            <a:extLst>
              <a:ext uri="{FF2B5EF4-FFF2-40B4-BE49-F238E27FC236}">
                <a16:creationId xmlns:a16="http://schemas.microsoft.com/office/drawing/2014/main" id="{2722F7D1-93F9-413E-A1E6-D0AA3E1DE2AF}"/>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647A1E4-F64F-4862-91FE-CBAA4985BED9}"/>
              </a:ext>
            </a:extLst>
          </p:cNvPr>
          <p:cNvSpPr>
            <a:spLocks noGrp="1"/>
          </p:cNvSpPr>
          <p:nvPr>
            <p:ph type="sldNum" sz="quarter" idx="12"/>
          </p:nvPr>
        </p:nvSpPr>
        <p:spPr/>
        <p:txBody>
          <a:bodyPr/>
          <a:lstStyle/>
          <a:p>
            <a:fld id="{876C6312-98F3-42B2-A7A2-F22D3161D37C}" type="slidenum">
              <a:rPr lang="en-GB" smtClean="0"/>
              <a:t>‹#›</a:t>
            </a:fld>
            <a:endParaRPr lang="en-GB" dirty="0"/>
          </a:p>
        </p:txBody>
      </p:sp>
    </p:spTree>
    <p:extLst>
      <p:ext uri="{BB962C8B-B14F-4D97-AF65-F5344CB8AC3E}">
        <p14:creationId xmlns:p14="http://schemas.microsoft.com/office/powerpoint/2010/main" val="625697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4FCB5-3792-4CDF-8A9B-261E32CD3BA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871B6D-8783-4DAE-AE66-9CE73E520108}"/>
              </a:ext>
            </a:extLst>
          </p:cNvPr>
          <p:cNvSpPr>
            <a:spLocks noGrp="1"/>
          </p:cNvSpPr>
          <p:nvPr>
            <p:ph type="dt" sz="half" idx="10"/>
          </p:nvPr>
        </p:nvSpPr>
        <p:spPr/>
        <p:txBody>
          <a:bodyPr/>
          <a:lstStyle/>
          <a:p>
            <a:fld id="{D5F0638B-A96B-45BB-9B2D-4CCBB54FDF03}" type="datetimeFigureOut">
              <a:rPr lang="en-GB" smtClean="0"/>
              <a:t>15/04/2023</a:t>
            </a:fld>
            <a:endParaRPr lang="en-GB" dirty="0"/>
          </a:p>
        </p:txBody>
      </p:sp>
      <p:sp>
        <p:nvSpPr>
          <p:cNvPr id="4" name="Footer Placeholder 3">
            <a:extLst>
              <a:ext uri="{FF2B5EF4-FFF2-40B4-BE49-F238E27FC236}">
                <a16:creationId xmlns:a16="http://schemas.microsoft.com/office/drawing/2014/main" id="{E81EF188-D380-41B4-B3F8-712FBF44205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12FD5644-4A39-44C3-81AF-EB7D0D9F609B}"/>
              </a:ext>
            </a:extLst>
          </p:cNvPr>
          <p:cNvSpPr>
            <a:spLocks noGrp="1"/>
          </p:cNvSpPr>
          <p:nvPr>
            <p:ph type="sldNum" sz="quarter" idx="12"/>
          </p:nvPr>
        </p:nvSpPr>
        <p:spPr/>
        <p:txBody>
          <a:bodyPr/>
          <a:lstStyle/>
          <a:p>
            <a:fld id="{876C6312-98F3-42B2-A7A2-F22D3161D37C}" type="slidenum">
              <a:rPr lang="en-GB" smtClean="0"/>
              <a:t>‹#›</a:t>
            </a:fld>
            <a:endParaRPr lang="en-GB" dirty="0"/>
          </a:p>
        </p:txBody>
      </p:sp>
    </p:spTree>
    <p:extLst>
      <p:ext uri="{BB962C8B-B14F-4D97-AF65-F5344CB8AC3E}">
        <p14:creationId xmlns:p14="http://schemas.microsoft.com/office/powerpoint/2010/main" val="2916282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ED0622-319C-4305-A74E-B32FC0172BBA}"/>
              </a:ext>
            </a:extLst>
          </p:cNvPr>
          <p:cNvSpPr>
            <a:spLocks noGrp="1"/>
          </p:cNvSpPr>
          <p:nvPr>
            <p:ph type="dt" sz="half" idx="10"/>
          </p:nvPr>
        </p:nvSpPr>
        <p:spPr/>
        <p:txBody>
          <a:bodyPr/>
          <a:lstStyle/>
          <a:p>
            <a:fld id="{D5F0638B-A96B-45BB-9B2D-4CCBB54FDF03}" type="datetimeFigureOut">
              <a:rPr lang="en-GB" smtClean="0"/>
              <a:t>15/04/2023</a:t>
            </a:fld>
            <a:endParaRPr lang="en-GB" dirty="0"/>
          </a:p>
        </p:txBody>
      </p:sp>
      <p:sp>
        <p:nvSpPr>
          <p:cNvPr id="3" name="Footer Placeholder 2">
            <a:extLst>
              <a:ext uri="{FF2B5EF4-FFF2-40B4-BE49-F238E27FC236}">
                <a16:creationId xmlns:a16="http://schemas.microsoft.com/office/drawing/2014/main" id="{5819C656-29BB-4658-858D-C7CD790063E9}"/>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8C87F57D-CA49-4BC1-9199-07EEA79D67DB}"/>
              </a:ext>
            </a:extLst>
          </p:cNvPr>
          <p:cNvSpPr>
            <a:spLocks noGrp="1"/>
          </p:cNvSpPr>
          <p:nvPr>
            <p:ph type="sldNum" sz="quarter" idx="12"/>
          </p:nvPr>
        </p:nvSpPr>
        <p:spPr/>
        <p:txBody>
          <a:bodyPr/>
          <a:lstStyle/>
          <a:p>
            <a:fld id="{876C6312-98F3-42B2-A7A2-F22D3161D37C}" type="slidenum">
              <a:rPr lang="en-GB" smtClean="0"/>
              <a:t>‹#›</a:t>
            </a:fld>
            <a:endParaRPr lang="en-GB" dirty="0"/>
          </a:p>
        </p:txBody>
      </p:sp>
    </p:spTree>
    <p:extLst>
      <p:ext uri="{BB962C8B-B14F-4D97-AF65-F5344CB8AC3E}">
        <p14:creationId xmlns:p14="http://schemas.microsoft.com/office/powerpoint/2010/main" val="3501231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048F2-A0CB-4634-9CAF-752A050F23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505DA5-9E13-4247-AF27-772FE07BB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A22AEAF-CE72-4095-82DA-D9A3F50320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FA6273-84BF-4A74-9D8D-C7A1A6BF75D8}"/>
              </a:ext>
            </a:extLst>
          </p:cNvPr>
          <p:cNvSpPr>
            <a:spLocks noGrp="1"/>
          </p:cNvSpPr>
          <p:nvPr>
            <p:ph type="dt" sz="half" idx="10"/>
          </p:nvPr>
        </p:nvSpPr>
        <p:spPr/>
        <p:txBody>
          <a:bodyPr/>
          <a:lstStyle/>
          <a:p>
            <a:fld id="{D5F0638B-A96B-45BB-9B2D-4CCBB54FDF03}" type="datetimeFigureOut">
              <a:rPr lang="en-GB" smtClean="0"/>
              <a:t>15/04/2023</a:t>
            </a:fld>
            <a:endParaRPr lang="en-GB" dirty="0"/>
          </a:p>
        </p:txBody>
      </p:sp>
      <p:sp>
        <p:nvSpPr>
          <p:cNvPr id="6" name="Footer Placeholder 5">
            <a:extLst>
              <a:ext uri="{FF2B5EF4-FFF2-40B4-BE49-F238E27FC236}">
                <a16:creationId xmlns:a16="http://schemas.microsoft.com/office/drawing/2014/main" id="{7D693725-28C9-4F72-B1D1-0419EA4734F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4DC211F-1772-47E4-9475-2E01FB7156ED}"/>
              </a:ext>
            </a:extLst>
          </p:cNvPr>
          <p:cNvSpPr>
            <a:spLocks noGrp="1"/>
          </p:cNvSpPr>
          <p:nvPr>
            <p:ph type="sldNum" sz="quarter" idx="12"/>
          </p:nvPr>
        </p:nvSpPr>
        <p:spPr/>
        <p:txBody>
          <a:bodyPr/>
          <a:lstStyle/>
          <a:p>
            <a:fld id="{876C6312-98F3-42B2-A7A2-F22D3161D37C}" type="slidenum">
              <a:rPr lang="en-GB" smtClean="0"/>
              <a:t>‹#›</a:t>
            </a:fld>
            <a:endParaRPr lang="en-GB" dirty="0"/>
          </a:p>
        </p:txBody>
      </p:sp>
    </p:spTree>
    <p:extLst>
      <p:ext uri="{BB962C8B-B14F-4D97-AF65-F5344CB8AC3E}">
        <p14:creationId xmlns:p14="http://schemas.microsoft.com/office/powerpoint/2010/main" val="2147796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9F632-9A0E-45A3-B7B5-41C38F66F4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CFDF467-2A59-44EA-8476-451412578B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CA12D7F-A66E-4782-8F35-DB912332CE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26DF9C-A0E0-4E3A-86F2-1EFE3A2BFD90}"/>
              </a:ext>
            </a:extLst>
          </p:cNvPr>
          <p:cNvSpPr>
            <a:spLocks noGrp="1"/>
          </p:cNvSpPr>
          <p:nvPr>
            <p:ph type="dt" sz="half" idx="10"/>
          </p:nvPr>
        </p:nvSpPr>
        <p:spPr/>
        <p:txBody>
          <a:bodyPr/>
          <a:lstStyle/>
          <a:p>
            <a:fld id="{D5F0638B-A96B-45BB-9B2D-4CCBB54FDF03}" type="datetimeFigureOut">
              <a:rPr lang="en-GB" smtClean="0"/>
              <a:t>15/04/2023</a:t>
            </a:fld>
            <a:endParaRPr lang="en-GB" dirty="0"/>
          </a:p>
        </p:txBody>
      </p:sp>
      <p:sp>
        <p:nvSpPr>
          <p:cNvPr id="6" name="Footer Placeholder 5">
            <a:extLst>
              <a:ext uri="{FF2B5EF4-FFF2-40B4-BE49-F238E27FC236}">
                <a16:creationId xmlns:a16="http://schemas.microsoft.com/office/drawing/2014/main" id="{A013422A-4DE3-4B79-9CE5-5E2F808E8D0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3D30AFF-E19D-4F9C-BDF5-532C980DAB2C}"/>
              </a:ext>
            </a:extLst>
          </p:cNvPr>
          <p:cNvSpPr>
            <a:spLocks noGrp="1"/>
          </p:cNvSpPr>
          <p:nvPr>
            <p:ph type="sldNum" sz="quarter" idx="12"/>
          </p:nvPr>
        </p:nvSpPr>
        <p:spPr/>
        <p:txBody>
          <a:bodyPr/>
          <a:lstStyle/>
          <a:p>
            <a:fld id="{876C6312-98F3-42B2-A7A2-F22D3161D37C}" type="slidenum">
              <a:rPr lang="en-GB" smtClean="0"/>
              <a:t>‹#›</a:t>
            </a:fld>
            <a:endParaRPr lang="en-GB" dirty="0"/>
          </a:p>
        </p:txBody>
      </p:sp>
    </p:spTree>
    <p:extLst>
      <p:ext uri="{BB962C8B-B14F-4D97-AF65-F5344CB8AC3E}">
        <p14:creationId xmlns:p14="http://schemas.microsoft.com/office/powerpoint/2010/main" val="1679436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66D1B0-CF24-4EF0-8FF9-26C19D560A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C6A768-3168-4BAC-8057-9B6CB68B6B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F05FA5-2A1B-4E6D-A451-CD7F79CF2B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0638B-A96B-45BB-9B2D-4CCBB54FDF03}" type="datetimeFigureOut">
              <a:rPr lang="en-GB" smtClean="0"/>
              <a:t>15/04/2023</a:t>
            </a:fld>
            <a:endParaRPr lang="en-GB" dirty="0"/>
          </a:p>
        </p:txBody>
      </p:sp>
      <p:sp>
        <p:nvSpPr>
          <p:cNvPr id="5" name="Footer Placeholder 4">
            <a:extLst>
              <a:ext uri="{FF2B5EF4-FFF2-40B4-BE49-F238E27FC236}">
                <a16:creationId xmlns:a16="http://schemas.microsoft.com/office/drawing/2014/main" id="{D1B60906-0FC9-4898-9AC2-93C9605B7E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98BF77F2-A2B2-4BD8-B162-7C7AF59BCC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C6312-98F3-42B2-A7A2-F22D3161D37C}" type="slidenum">
              <a:rPr lang="en-GB" smtClean="0"/>
              <a:t>‹#›</a:t>
            </a:fld>
            <a:endParaRPr lang="en-GB" dirty="0"/>
          </a:p>
        </p:txBody>
      </p:sp>
    </p:spTree>
    <p:extLst>
      <p:ext uri="{BB962C8B-B14F-4D97-AF65-F5344CB8AC3E}">
        <p14:creationId xmlns:p14="http://schemas.microsoft.com/office/powerpoint/2010/main" val="7471698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10.png"/><Relationship Id="rId7" Type="http://schemas.openxmlformats.org/officeDocument/2006/relationships/diagramQuickStyle" Target="../diagrams/quickStyle5.xml"/><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11.svg"/><Relationship Id="rId9" Type="http://schemas.microsoft.com/office/2007/relationships/diagramDrawing" Target="../diagrams/drawing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hyperlink" Target="mailto:Laura.pope@postgrad.manchester.ac.uk" TargetMode="External"/><Relationship Id="rId4" Type="http://schemas.openxmlformats.org/officeDocument/2006/relationships/hyperlink" Target="https://pixabay.com/en/thank-you-note-thank-thank-you-note-142814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1" name="Rectangle 120">
            <a:extLst>
              <a:ext uri="{FF2B5EF4-FFF2-40B4-BE49-F238E27FC236}">
                <a16:creationId xmlns:a16="http://schemas.microsoft.com/office/drawing/2014/main" id="{5463EB0A-3D7C-4AA5-BFA5-8EE5B4BA56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8A047BB-699D-447F-B24B-3E7C32909F3F}"/>
              </a:ext>
            </a:extLst>
          </p:cNvPr>
          <p:cNvSpPr>
            <a:spLocks noGrp="1"/>
          </p:cNvSpPr>
          <p:nvPr>
            <p:ph type="ctrTitle"/>
          </p:nvPr>
        </p:nvSpPr>
        <p:spPr>
          <a:xfrm>
            <a:off x="578651" y="1122363"/>
            <a:ext cx="11034695" cy="3174690"/>
          </a:xfrm>
        </p:spPr>
        <p:txBody>
          <a:bodyPr>
            <a:normAutofit/>
          </a:bodyPr>
          <a:lstStyle/>
          <a:p>
            <a:pPr algn="l"/>
            <a:r>
              <a:rPr lang="en-GB" sz="8000" dirty="0"/>
              <a:t>Suicide Prevention in Probation </a:t>
            </a:r>
          </a:p>
        </p:txBody>
      </p:sp>
      <p:sp>
        <p:nvSpPr>
          <p:cNvPr id="3" name="Subtitle 2">
            <a:extLst>
              <a:ext uri="{FF2B5EF4-FFF2-40B4-BE49-F238E27FC236}">
                <a16:creationId xmlns:a16="http://schemas.microsoft.com/office/drawing/2014/main" id="{1FD8E0F0-2109-4043-AAD2-8E3BD294408E}"/>
              </a:ext>
            </a:extLst>
          </p:cNvPr>
          <p:cNvSpPr>
            <a:spLocks noGrp="1"/>
          </p:cNvSpPr>
          <p:nvPr>
            <p:ph type="subTitle" idx="1"/>
          </p:nvPr>
        </p:nvSpPr>
        <p:spPr>
          <a:xfrm>
            <a:off x="578651" y="4723637"/>
            <a:ext cx="11034695" cy="1481396"/>
          </a:xfrm>
        </p:spPr>
        <p:txBody>
          <a:bodyPr vert="horz" lIns="91440" tIns="45720" rIns="91440" bIns="45720" rtlCol="0" anchor="t">
            <a:normAutofit/>
          </a:bodyPr>
          <a:lstStyle/>
          <a:p>
            <a:pPr algn="l"/>
            <a:r>
              <a:rPr lang="en-GB" sz="2800" dirty="0"/>
              <a:t>Laura Pope</a:t>
            </a:r>
          </a:p>
          <a:p>
            <a:pPr algn="l"/>
            <a:r>
              <a:rPr lang="en-GB" sz="1600" dirty="0">
                <a:cs typeface="Calibri"/>
              </a:rPr>
              <a:t>18 April 2023</a:t>
            </a:r>
            <a:endParaRPr lang="en-GB" sz="2800" dirty="0">
              <a:cs typeface="Calibri"/>
            </a:endParaRPr>
          </a:p>
        </p:txBody>
      </p:sp>
      <p:sp>
        <p:nvSpPr>
          <p:cNvPr id="123" name="Rectangle 122">
            <a:extLst>
              <a:ext uri="{FF2B5EF4-FFF2-40B4-BE49-F238E27FC236}">
                <a16:creationId xmlns:a16="http://schemas.microsoft.com/office/drawing/2014/main" id="{7945AD00-F967-454D-A4B2-39ABA5C88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5" name="Rectangle 124">
            <a:extLst>
              <a:ext uri="{FF2B5EF4-FFF2-40B4-BE49-F238E27FC236}">
                <a16:creationId xmlns:a16="http://schemas.microsoft.com/office/drawing/2014/main" id="{E9BC5B79-B912-427C-8219-E3E50943F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pic>
        <p:nvPicPr>
          <p:cNvPr id="1026" name="Picture 2">
            <a:extLst>
              <a:ext uri="{FF2B5EF4-FFF2-40B4-BE49-F238E27FC236}">
                <a16:creationId xmlns:a16="http://schemas.microsoft.com/office/drawing/2014/main" id="{5ADEAD6B-EC1C-4092-BFD0-D96467FE32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724" y="208984"/>
            <a:ext cx="2118991" cy="895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395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FBEE45-F140-49D5-85EA-C78C24340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rrow: Pentagon 9">
            <a:extLst>
              <a:ext uri="{FF2B5EF4-FFF2-40B4-BE49-F238E27FC236}">
                <a16:creationId xmlns:a16="http://schemas.microsoft.com/office/drawing/2014/main" id="{5744096E-67F2-41A2-9FD9-F38FC62FA2E4}"/>
              </a:ext>
            </a:extLst>
          </p:cNvPr>
          <p:cNvSpPr/>
          <p:nvPr/>
        </p:nvSpPr>
        <p:spPr>
          <a:xfrm>
            <a:off x="0" y="244282"/>
            <a:ext cx="11619571" cy="484632"/>
          </a:xfrm>
          <a:prstGeom prst="homePlate">
            <a:avLst/>
          </a:prstGeom>
          <a:solidFill>
            <a:srgbClr val="6B2A9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solidFill>
                <a:latin typeface="+mj-lt"/>
              </a:rPr>
              <a:t>Background- scale of suicide</a:t>
            </a:r>
            <a:endParaRPr lang="en-GB" b="1" dirty="0">
              <a:solidFill>
                <a:schemeClr val="bg1"/>
              </a:solidFill>
              <a:latin typeface="+mj-lt"/>
            </a:endParaRPr>
          </a:p>
        </p:txBody>
      </p:sp>
      <p:pic>
        <p:nvPicPr>
          <p:cNvPr id="12" name="Picture 2">
            <a:extLst>
              <a:ext uri="{FF2B5EF4-FFF2-40B4-BE49-F238E27FC236}">
                <a16:creationId xmlns:a16="http://schemas.microsoft.com/office/drawing/2014/main" id="{2B10791B-5018-4A06-B88A-CB21C987D6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881" y="6217139"/>
            <a:ext cx="1172128" cy="48463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Diagram 14">
            <a:extLst>
              <a:ext uri="{FF2B5EF4-FFF2-40B4-BE49-F238E27FC236}">
                <a16:creationId xmlns:a16="http://schemas.microsoft.com/office/drawing/2014/main" id="{84FA986A-BBCE-48BD-95DF-8FE9336560A7}"/>
              </a:ext>
            </a:extLst>
          </p:cNvPr>
          <p:cNvGraphicFramePr/>
          <p:nvPr>
            <p:extLst>
              <p:ext uri="{D42A27DB-BD31-4B8C-83A1-F6EECF244321}">
                <p14:modId xmlns:p14="http://schemas.microsoft.com/office/powerpoint/2010/main" val="2372526849"/>
              </p:ext>
            </p:extLst>
          </p:nvPr>
        </p:nvGraphicFramePr>
        <p:xfrm>
          <a:off x="231820" y="953037"/>
          <a:ext cx="11552349" cy="50708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7673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rrow: Pentagon 9">
            <a:extLst>
              <a:ext uri="{FF2B5EF4-FFF2-40B4-BE49-F238E27FC236}">
                <a16:creationId xmlns:a16="http://schemas.microsoft.com/office/drawing/2014/main" id="{5744096E-67F2-41A2-9FD9-F38FC62FA2E4}"/>
              </a:ext>
            </a:extLst>
          </p:cNvPr>
          <p:cNvSpPr/>
          <p:nvPr/>
        </p:nvSpPr>
        <p:spPr>
          <a:xfrm>
            <a:off x="0" y="244282"/>
            <a:ext cx="11619571" cy="484632"/>
          </a:xfrm>
          <a:prstGeom prst="homePlate">
            <a:avLst/>
          </a:prstGeom>
          <a:solidFill>
            <a:srgbClr val="6B2A9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solidFill>
                <a:latin typeface="+mj-lt"/>
              </a:rPr>
              <a:t>Why focus on people on probation</a:t>
            </a:r>
            <a:endParaRPr lang="en-GB" b="1" dirty="0">
              <a:solidFill>
                <a:schemeClr val="bg1"/>
              </a:solidFill>
              <a:latin typeface="+mj-lt"/>
            </a:endParaRPr>
          </a:p>
        </p:txBody>
      </p:sp>
      <p:pic>
        <p:nvPicPr>
          <p:cNvPr id="12" name="Picture 2">
            <a:extLst>
              <a:ext uri="{FF2B5EF4-FFF2-40B4-BE49-F238E27FC236}">
                <a16:creationId xmlns:a16="http://schemas.microsoft.com/office/drawing/2014/main" id="{2B10791B-5018-4A06-B88A-CB21C987D6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881" y="6217139"/>
            <a:ext cx="1172128" cy="48463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 1">
            <a:extLst>
              <a:ext uri="{FF2B5EF4-FFF2-40B4-BE49-F238E27FC236}">
                <a16:creationId xmlns:a16="http://schemas.microsoft.com/office/drawing/2014/main" id="{E0914F7F-C0E7-4F27-89BA-775E9D2A2531}"/>
              </a:ext>
            </a:extLst>
          </p:cNvPr>
          <p:cNvGraphicFramePr/>
          <p:nvPr>
            <p:extLst>
              <p:ext uri="{D42A27DB-BD31-4B8C-83A1-F6EECF244321}">
                <p14:modId xmlns:p14="http://schemas.microsoft.com/office/powerpoint/2010/main" val="1758957663"/>
              </p:ext>
            </p:extLst>
          </p:nvPr>
        </p:nvGraphicFramePr>
        <p:xfrm>
          <a:off x="506538" y="759053"/>
          <a:ext cx="10874124" cy="59427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5039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rrow: Pentagon 9">
            <a:extLst>
              <a:ext uri="{FF2B5EF4-FFF2-40B4-BE49-F238E27FC236}">
                <a16:creationId xmlns:a16="http://schemas.microsoft.com/office/drawing/2014/main" id="{5744096E-67F2-41A2-9FD9-F38FC62FA2E4}"/>
              </a:ext>
            </a:extLst>
          </p:cNvPr>
          <p:cNvSpPr/>
          <p:nvPr/>
        </p:nvSpPr>
        <p:spPr>
          <a:xfrm>
            <a:off x="0" y="244282"/>
            <a:ext cx="11619571" cy="484632"/>
          </a:xfrm>
          <a:prstGeom prst="homePlate">
            <a:avLst/>
          </a:prstGeom>
          <a:solidFill>
            <a:srgbClr val="6B2A9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solidFill>
                <a:latin typeface="+mj-lt"/>
              </a:rPr>
              <a:t>What does the existing evidence tell us? </a:t>
            </a:r>
            <a:endParaRPr lang="en-GB" b="1" dirty="0">
              <a:solidFill>
                <a:schemeClr val="bg1"/>
              </a:solidFill>
              <a:latin typeface="+mj-lt"/>
            </a:endParaRPr>
          </a:p>
        </p:txBody>
      </p:sp>
      <p:pic>
        <p:nvPicPr>
          <p:cNvPr id="12" name="Picture 2">
            <a:extLst>
              <a:ext uri="{FF2B5EF4-FFF2-40B4-BE49-F238E27FC236}">
                <a16:creationId xmlns:a16="http://schemas.microsoft.com/office/drawing/2014/main" id="{2B10791B-5018-4A06-B88A-CB21C987D6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881" y="6217139"/>
            <a:ext cx="1172128" cy="48463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0FD5BE8-1AC0-4086-A91F-77877876FA8B}"/>
              </a:ext>
            </a:extLst>
          </p:cNvPr>
          <p:cNvSpPr txBox="1"/>
          <p:nvPr/>
        </p:nvSpPr>
        <p:spPr>
          <a:xfrm>
            <a:off x="293282" y="4667118"/>
            <a:ext cx="2675284" cy="369332"/>
          </a:xfrm>
          <a:prstGeom prst="rect">
            <a:avLst/>
          </a:prstGeom>
          <a:noFill/>
        </p:spPr>
        <p:txBody>
          <a:bodyPr wrap="none" rtlCol="0">
            <a:spAutoFit/>
          </a:bodyPr>
          <a:lstStyle/>
          <a:p>
            <a:r>
              <a:rPr lang="en-GB" dirty="0"/>
              <a:t>What are the limitations?  </a:t>
            </a:r>
          </a:p>
        </p:txBody>
      </p:sp>
      <p:graphicFrame>
        <p:nvGraphicFramePr>
          <p:cNvPr id="3" name="Diagram 2">
            <a:extLst>
              <a:ext uri="{FF2B5EF4-FFF2-40B4-BE49-F238E27FC236}">
                <a16:creationId xmlns:a16="http://schemas.microsoft.com/office/drawing/2014/main" id="{E17E8365-DB2F-4A6B-A484-F769D6C99080}"/>
              </a:ext>
            </a:extLst>
          </p:cNvPr>
          <p:cNvGraphicFramePr/>
          <p:nvPr>
            <p:extLst>
              <p:ext uri="{D42A27DB-BD31-4B8C-83A1-F6EECF244321}">
                <p14:modId xmlns:p14="http://schemas.microsoft.com/office/powerpoint/2010/main" val="919696004"/>
              </p:ext>
            </p:extLst>
          </p:nvPr>
        </p:nvGraphicFramePr>
        <p:xfrm>
          <a:off x="-144620" y="1093684"/>
          <a:ext cx="11662612" cy="3039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20B39C7E-DD46-489E-A842-91C56A0DA432}"/>
              </a:ext>
            </a:extLst>
          </p:cNvPr>
          <p:cNvSpPr txBox="1"/>
          <p:nvPr/>
        </p:nvSpPr>
        <p:spPr>
          <a:xfrm>
            <a:off x="293282" y="881827"/>
            <a:ext cx="1246367" cy="369332"/>
          </a:xfrm>
          <a:prstGeom prst="rect">
            <a:avLst/>
          </a:prstGeom>
          <a:noFill/>
        </p:spPr>
        <p:txBody>
          <a:bodyPr wrap="none" rtlCol="0">
            <a:spAutoFit/>
          </a:bodyPr>
          <a:lstStyle/>
          <a:p>
            <a:r>
              <a:rPr lang="en-GB" dirty="0"/>
              <a:t>Risk factors</a:t>
            </a:r>
          </a:p>
        </p:txBody>
      </p:sp>
      <p:graphicFrame>
        <p:nvGraphicFramePr>
          <p:cNvPr id="5" name="Diagram 4">
            <a:extLst>
              <a:ext uri="{FF2B5EF4-FFF2-40B4-BE49-F238E27FC236}">
                <a16:creationId xmlns:a16="http://schemas.microsoft.com/office/drawing/2014/main" id="{0DD42AD5-49A6-4A93-B655-4E1E6AF090F5}"/>
              </a:ext>
            </a:extLst>
          </p:cNvPr>
          <p:cNvGraphicFramePr/>
          <p:nvPr>
            <p:extLst>
              <p:ext uri="{D42A27DB-BD31-4B8C-83A1-F6EECF244321}">
                <p14:modId xmlns:p14="http://schemas.microsoft.com/office/powerpoint/2010/main" val="3572687708"/>
              </p:ext>
            </p:extLst>
          </p:nvPr>
        </p:nvGraphicFramePr>
        <p:xfrm>
          <a:off x="791977" y="4798839"/>
          <a:ext cx="10223593" cy="181487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727543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rrow: Pentagon 9">
            <a:extLst>
              <a:ext uri="{FF2B5EF4-FFF2-40B4-BE49-F238E27FC236}">
                <a16:creationId xmlns:a16="http://schemas.microsoft.com/office/drawing/2014/main" id="{5744096E-67F2-41A2-9FD9-F38FC62FA2E4}"/>
              </a:ext>
            </a:extLst>
          </p:cNvPr>
          <p:cNvSpPr/>
          <p:nvPr/>
        </p:nvSpPr>
        <p:spPr>
          <a:xfrm>
            <a:off x="0" y="244282"/>
            <a:ext cx="11619571" cy="484632"/>
          </a:xfrm>
          <a:prstGeom prst="homePlate">
            <a:avLst/>
          </a:prstGeom>
          <a:solidFill>
            <a:srgbClr val="6B2A9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dirty="0">
                <a:solidFill>
                  <a:schemeClr val="bg1"/>
                </a:solidFill>
                <a:latin typeface="+mj-lt"/>
              </a:rPr>
              <a:t>Research aims  </a:t>
            </a:r>
          </a:p>
        </p:txBody>
      </p:sp>
      <p:pic>
        <p:nvPicPr>
          <p:cNvPr id="12" name="Picture 2">
            <a:extLst>
              <a:ext uri="{FF2B5EF4-FFF2-40B4-BE49-F238E27FC236}">
                <a16:creationId xmlns:a16="http://schemas.microsoft.com/office/drawing/2014/main" id="{2B10791B-5018-4A06-B88A-CB21C987D6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881" y="6217139"/>
            <a:ext cx="1172128" cy="484632"/>
          </a:xfrm>
          <a:prstGeom prst="rect">
            <a:avLst/>
          </a:prstGeom>
          <a:noFill/>
          <a:extLst>
            <a:ext uri="{909E8E84-426E-40DD-AFC4-6F175D3DCCD1}">
              <a14:hiddenFill xmlns:a14="http://schemas.microsoft.com/office/drawing/2010/main">
                <a:solidFill>
                  <a:srgbClr val="FFFFFF"/>
                </a:solidFill>
              </a14:hiddenFill>
            </a:ext>
          </a:extLst>
        </p:spPr>
      </p:pic>
      <p:pic>
        <p:nvPicPr>
          <p:cNvPr id="4" name="Graphic 3" descr="Puzzle pieces with solid fill">
            <a:extLst>
              <a:ext uri="{FF2B5EF4-FFF2-40B4-BE49-F238E27FC236}">
                <a16:creationId xmlns:a16="http://schemas.microsoft.com/office/drawing/2014/main" id="{5F81F8CB-36CD-4E9B-9C81-358A18F6A51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268248">
            <a:off x="2126675" y="6046324"/>
            <a:ext cx="606848" cy="606848"/>
          </a:xfrm>
          <a:prstGeom prst="rect">
            <a:avLst/>
          </a:prstGeom>
        </p:spPr>
      </p:pic>
      <p:graphicFrame>
        <p:nvGraphicFramePr>
          <p:cNvPr id="9" name="Diagram 8">
            <a:extLst>
              <a:ext uri="{FF2B5EF4-FFF2-40B4-BE49-F238E27FC236}">
                <a16:creationId xmlns:a16="http://schemas.microsoft.com/office/drawing/2014/main" id="{3F8C4FBA-0A03-4296-83BF-3DF5F63FF526}"/>
              </a:ext>
            </a:extLst>
          </p:cNvPr>
          <p:cNvGraphicFramePr/>
          <p:nvPr>
            <p:extLst>
              <p:ext uri="{D42A27DB-BD31-4B8C-83A1-F6EECF244321}">
                <p14:modId xmlns:p14="http://schemas.microsoft.com/office/powerpoint/2010/main" val="710251556"/>
              </p:ext>
            </p:extLst>
          </p:nvPr>
        </p:nvGraphicFramePr>
        <p:xfrm>
          <a:off x="511561" y="1044882"/>
          <a:ext cx="10596447" cy="504618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TextBox 6">
            <a:extLst>
              <a:ext uri="{FF2B5EF4-FFF2-40B4-BE49-F238E27FC236}">
                <a16:creationId xmlns:a16="http://schemas.microsoft.com/office/drawing/2014/main" id="{10C934AC-8EC9-47D5-887B-4EA0DE4441F0}"/>
              </a:ext>
            </a:extLst>
          </p:cNvPr>
          <p:cNvSpPr txBox="1"/>
          <p:nvPr/>
        </p:nvSpPr>
        <p:spPr>
          <a:xfrm>
            <a:off x="2659832" y="6217139"/>
            <a:ext cx="2951557" cy="307777"/>
          </a:xfrm>
          <a:prstGeom prst="rect">
            <a:avLst/>
          </a:prstGeom>
          <a:noFill/>
        </p:spPr>
        <p:txBody>
          <a:bodyPr wrap="square" rtlCol="0">
            <a:spAutoFit/>
          </a:bodyPr>
          <a:lstStyle/>
          <a:p>
            <a:r>
              <a:rPr lang="en-GB" sz="1400" b="1" dirty="0"/>
              <a:t>Multi-phase mixed methods design </a:t>
            </a:r>
          </a:p>
        </p:txBody>
      </p:sp>
    </p:spTree>
    <p:extLst>
      <p:ext uri="{BB962C8B-B14F-4D97-AF65-F5344CB8AC3E}">
        <p14:creationId xmlns:p14="http://schemas.microsoft.com/office/powerpoint/2010/main" val="4025545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rrow: Pentagon 9">
            <a:extLst>
              <a:ext uri="{FF2B5EF4-FFF2-40B4-BE49-F238E27FC236}">
                <a16:creationId xmlns:a16="http://schemas.microsoft.com/office/drawing/2014/main" id="{5744096E-67F2-41A2-9FD9-F38FC62FA2E4}"/>
              </a:ext>
            </a:extLst>
          </p:cNvPr>
          <p:cNvSpPr/>
          <p:nvPr/>
        </p:nvSpPr>
        <p:spPr>
          <a:xfrm>
            <a:off x="0" y="244282"/>
            <a:ext cx="11619571" cy="484632"/>
          </a:xfrm>
          <a:prstGeom prst="homePlate">
            <a:avLst/>
          </a:prstGeom>
          <a:solidFill>
            <a:srgbClr val="6B2A9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solidFill>
                <a:latin typeface="+mj-lt"/>
              </a:rPr>
              <a:t>Strand one: Realist Review </a:t>
            </a:r>
          </a:p>
        </p:txBody>
      </p:sp>
      <p:pic>
        <p:nvPicPr>
          <p:cNvPr id="12" name="Picture 2">
            <a:extLst>
              <a:ext uri="{FF2B5EF4-FFF2-40B4-BE49-F238E27FC236}">
                <a16:creationId xmlns:a16="http://schemas.microsoft.com/office/drawing/2014/main" id="{2B10791B-5018-4A06-B88A-CB21C987D6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881" y="6217139"/>
            <a:ext cx="1172128" cy="48463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 2">
            <a:extLst>
              <a:ext uri="{FF2B5EF4-FFF2-40B4-BE49-F238E27FC236}">
                <a16:creationId xmlns:a16="http://schemas.microsoft.com/office/drawing/2014/main" id="{8F0A07AB-1FB1-4D79-98B8-803665FBCB77}"/>
              </a:ext>
            </a:extLst>
          </p:cNvPr>
          <p:cNvGraphicFramePr/>
          <p:nvPr>
            <p:extLst>
              <p:ext uri="{D42A27DB-BD31-4B8C-83A1-F6EECF244321}">
                <p14:modId xmlns:p14="http://schemas.microsoft.com/office/powerpoint/2010/main" val="1249180333"/>
              </p:ext>
            </p:extLst>
          </p:nvPr>
        </p:nvGraphicFramePr>
        <p:xfrm>
          <a:off x="360609" y="2129695"/>
          <a:ext cx="11258962" cy="40874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7" name="Group 6">
            <a:extLst>
              <a:ext uri="{FF2B5EF4-FFF2-40B4-BE49-F238E27FC236}">
                <a16:creationId xmlns:a16="http://schemas.microsoft.com/office/drawing/2014/main" id="{B08E4157-FE55-43D5-BE74-C06F856CBCDD}"/>
              </a:ext>
            </a:extLst>
          </p:cNvPr>
          <p:cNvGrpSpPr/>
          <p:nvPr/>
        </p:nvGrpSpPr>
        <p:grpSpPr>
          <a:xfrm>
            <a:off x="360610" y="1130238"/>
            <a:ext cx="11258961" cy="737100"/>
            <a:chOff x="0" y="1375570"/>
            <a:chExt cx="11258961" cy="737100"/>
          </a:xfrm>
          <a:solidFill>
            <a:srgbClr val="DDB1D6"/>
          </a:solidFill>
        </p:grpSpPr>
        <p:sp>
          <p:nvSpPr>
            <p:cNvPr id="13" name="Rectangle 12">
              <a:extLst>
                <a:ext uri="{FF2B5EF4-FFF2-40B4-BE49-F238E27FC236}">
                  <a16:creationId xmlns:a16="http://schemas.microsoft.com/office/drawing/2014/main" id="{3A48A779-0A1A-4776-B6A5-C6E404BDB1B2}"/>
                </a:ext>
              </a:extLst>
            </p:cNvPr>
            <p:cNvSpPr/>
            <p:nvPr/>
          </p:nvSpPr>
          <p:spPr>
            <a:xfrm>
              <a:off x="0" y="1375570"/>
              <a:ext cx="11258961" cy="737100"/>
            </a:xfrm>
            <a:prstGeom prst="rect">
              <a:avLst/>
            </a:prstGeom>
            <a:grpFill/>
          </p:spPr>
          <p:style>
            <a:lnRef idx="2">
              <a:schemeClr val="accent3">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sp>
        <p:sp>
          <p:nvSpPr>
            <p:cNvPr id="14" name="TextBox 13">
              <a:extLst>
                <a:ext uri="{FF2B5EF4-FFF2-40B4-BE49-F238E27FC236}">
                  <a16:creationId xmlns:a16="http://schemas.microsoft.com/office/drawing/2014/main" id="{CFB2B346-2D7C-4F08-8AAE-C7501AF53986}"/>
                </a:ext>
              </a:extLst>
            </p:cNvPr>
            <p:cNvSpPr txBox="1"/>
            <p:nvPr/>
          </p:nvSpPr>
          <p:spPr>
            <a:xfrm>
              <a:off x="0" y="1375570"/>
              <a:ext cx="11258961" cy="737100"/>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73821" tIns="270764" rIns="873821" bIns="92456" numCol="1" spcCol="1270" anchor="t" anchorCtr="0">
              <a:noAutofit/>
            </a:bodyPr>
            <a:lstStyle/>
            <a:p>
              <a:pPr marL="114300" lvl="1" indent="-114300" algn="l" defTabSz="577850">
                <a:lnSpc>
                  <a:spcPct val="90000"/>
                </a:lnSpc>
                <a:spcBef>
                  <a:spcPct val="0"/>
                </a:spcBef>
                <a:spcAft>
                  <a:spcPct val="15000"/>
                </a:spcAft>
                <a:buChar char="•"/>
              </a:pPr>
              <a:r>
                <a:rPr lang="en-GB" sz="1400" b="0" i="0" kern="1200" dirty="0">
                  <a:effectLst/>
                  <a:latin typeface="Calibri" panose="020F0502020204030204" pitchFamily="34" charset="0"/>
                </a:rPr>
                <a:t>To what extent do suicide prevention approaches in probation and more widely across the criminal justice pathway work (or not), for whom, in what circumstances and why? What is recommended to improve and strengthen prevention practices? </a:t>
              </a:r>
              <a:endParaRPr lang="en-GB" sz="1400" kern="1200" dirty="0"/>
            </a:p>
          </p:txBody>
        </p:sp>
      </p:grpSp>
      <p:grpSp>
        <p:nvGrpSpPr>
          <p:cNvPr id="8" name="Group 7">
            <a:extLst>
              <a:ext uri="{FF2B5EF4-FFF2-40B4-BE49-F238E27FC236}">
                <a16:creationId xmlns:a16="http://schemas.microsoft.com/office/drawing/2014/main" id="{6C640690-0059-4F31-9BE8-308391B0FA39}"/>
              </a:ext>
            </a:extLst>
          </p:cNvPr>
          <p:cNvGrpSpPr/>
          <p:nvPr/>
        </p:nvGrpSpPr>
        <p:grpSpPr>
          <a:xfrm>
            <a:off x="923558" y="938358"/>
            <a:ext cx="8027000" cy="383760"/>
            <a:chOff x="562948" y="1183690"/>
            <a:chExt cx="8027000" cy="383760"/>
          </a:xfrm>
        </p:grpSpPr>
        <p:sp>
          <p:nvSpPr>
            <p:cNvPr id="9" name="Rectangle: Rounded Corners 8">
              <a:extLst>
                <a:ext uri="{FF2B5EF4-FFF2-40B4-BE49-F238E27FC236}">
                  <a16:creationId xmlns:a16="http://schemas.microsoft.com/office/drawing/2014/main" id="{67F84C55-2ECF-4B94-B41A-61EF36F818E5}"/>
                </a:ext>
              </a:extLst>
            </p:cNvPr>
            <p:cNvSpPr/>
            <p:nvPr/>
          </p:nvSpPr>
          <p:spPr>
            <a:xfrm>
              <a:off x="562948" y="1183690"/>
              <a:ext cx="7881273" cy="383760"/>
            </a:xfrm>
            <a:prstGeom prst="roundRect">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1" name="Rectangle: Rounded Corners 6">
              <a:extLst>
                <a:ext uri="{FF2B5EF4-FFF2-40B4-BE49-F238E27FC236}">
                  <a16:creationId xmlns:a16="http://schemas.microsoft.com/office/drawing/2014/main" id="{53DFDD60-5E29-4424-A80F-3FF387C0A9B3}"/>
                </a:ext>
              </a:extLst>
            </p:cNvPr>
            <p:cNvSpPr txBox="1"/>
            <p:nvPr/>
          </p:nvSpPr>
          <p:spPr>
            <a:xfrm>
              <a:off x="746143" y="1221158"/>
              <a:ext cx="7843805" cy="3462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97893" tIns="0" rIns="297893" bIns="0" numCol="1" spcCol="1270" anchor="ctr" anchorCtr="0">
              <a:noAutofit/>
            </a:bodyPr>
            <a:lstStyle/>
            <a:p>
              <a:pPr defTabSz="577850">
                <a:lnSpc>
                  <a:spcPct val="90000"/>
                </a:lnSpc>
                <a:spcBef>
                  <a:spcPct val="0"/>
                </a:spcBef>
                <a:spcAft>
                  <a:spcPct val="35000"/>
                </a:spcAft>
              </a:pPr>
              <a:r>
                <a:rPr lang="en-GB" sz="1400" dirty="0"/>
                <a:t>Research question</a:t>
              </a:r>
              <a:endParaRPr lang="en-GB" sz="1400" kern="1200" dirty="0"/>
            </a:p>
          </p:txBody>
        </p:sp>
      </p:grpSp>
    </p:spTree>
    <p:extLst>
      <p:ext uri="{BB962C8B-B14F-4D97-AF65-F5344CB8AC3E}">
        <p14:creationId xmlns:p14="http://schemas.microsoft.com/office/powerpoint/2010/main" val="3276560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rrow: Pentagon 9">
            <a:extLst>
              <a:ext uri="{FF2B5EF4-FFF2-40B4-BE49-F238E27FC236}">
                <a16:creationId xmlns:a16="http://schemas.microsoft.com/office/drawing/2014/main" id="{5744096E-67F2-41A2-9FD9-F38FC62FA2E4}"/>
              </a:ext>
            </a:extLst>
          </p:cNvPr>
          <p:cNvSpPr/>
          <p:nvPr/>
        </p:nvSpPr>
        <p:spPr>
          <a:xfrm>
            <a:off x="0" y="244282"/>
            <a:ext cx="11619571" cy="484632"/>
          </a:xfrm>
          <a:prstGeom prst="homePlate">
            <a:avLst/>
          </a:prstGeom>
          <a:solidFill>
            <a:srgbClr val="6B2A9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solidFill>
                <a:latin typeface="+mj-lt"/>
              </a:rPr>
              <a:t>Strand two: National case series </a:t>
            </a:r>
          </a:p>
        </p:txBody>
      </p:sp>
      <p:pic>
        <p:nvPicPr>
          <p:cNvPr id="12" name="Picture 2">
            <a:extLst>
              <a:ext uri="{FF2B5EF4-FFF2-40B4-BE49-F238E27FC236}">
                <a16:creationId xmlns:a16="http://schemas.microsoft.com/office/drawing/2014/main" id="{2B10791B-5018-4A06-B88A-CB21C987D6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881" y="6217139"/>
            <a:ext cx="1172128" cy="48463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 2">
            <a:extLst>
              <a:ext uri="{FF2B5EF4-FFF2-40B4-BE49-F238E27FC236}">
                <a16:creationId xmlns:a16="http://schemas.microsoft.com/office/drawing/2014/main" id="{8F0A07AB-1FB1-4D79-98B8-803665FBCB77}"/>
              </a:ext>
            </a:extLst>
          </p:cNvPr>
          <p:cNvGraphicFramePr/>
          <p:nvPr>
            <p:extLst>
              <p:ext uri="{D42A27DB-BD31-4B8C-83A1-F6EECF244321}">
                <p14:modId xmlns:p14="http://schemas.microsoft.com/office/powerpoint/2010/main" val="3452160144"/>
              </p:ext>
            </p:extLst>
          </p:nvPr>
        </p:nvGraphicFramePr>
        <p:xfrm>
          <a:off x="522273" y="2197048"/>
          <a:ext cx="10726819" cy="40575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7" name="Group 6">
            <a:extLst>
              <a:ext uri="{FF2B5EF4-FFF2-40B4-BE49-F238E27FC236}">
                <a16:creationId xmlns:a16="http://schemas.microsoft.com/office/drawing/2014/main" id="{B08E4157-FE55-43D5-BE74-C06F856CBCDD}"/>
              </a:ext>
            </a:extLst>
          </p:cNvPr>
          <p:cNvGrpSpPr/>
          <p:nvPr/>
        </p:nvGrpSpPr>
        <p:grpSpPr>
          <a:xfrm>
            <a:off x="360610" y="1109253"/>
            <a:ext cx="11258961" cy="916900"/>
            <a:chOff x="0" y="1354585"/>
            <a:chExt cx="11258961" cy="916900"/>
          </a:xfrm>
          <a:solidFill>
            <a:srgbClr val="DDB1D6"/>
          </a:solidFill>
        </p:grpSpPr>
        <p:sp>
          <p:nvSpPr>
            <p:cNvPr id="13" name="Rectangle 12">
              <a:extLst>
                <a:ext uri="{FF2B5EF4-FFF2-40B4-BE49-F238E27FC236}">
                  <a16:creationId xmlns:a16="http://schemas.microsoft.com/office/drawing/2014/main" id="{3A48A779-0A1A-4776-B6A5-C6E404BDB1B2}"/>
                </a:ext>
              </a:extLst>
            </p:cNvPr>
            <p:cNvSpPr/>
            <p:nvPr/>
          </p:nvSpPr>
          <p:spPr>
            <a:xfrm>
              <a:off x="0" y="1375570"/>
              <a:ext cx="11258961" cy="737100"/>
            </a:xfrm>
            <a:prstGeom prst="rect">
              <a:avLst/>
            </a:prstGeom>
            <a:grpFill/>
          </p:spPr>
          <p:style>
            <a:lnRef idx="2">
              <a:schemeClr val="accent3">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sp>
        <p:sp>
          <p:nvSpPr>
            <p:cNvPr id="14" name="TextBox 13">
              <a:extLst>
                <a:ext uri="{FF2B5EF4-FFF2-40B4-BE49-F238E27FC236}">
                  <a16:creationId xmlns:a16="http://schemas.microsoft.com/office/drawing/2014/main" id="{CFB2B346-2D7C-4F08-8AAE-C7501AF53986}"/>
                </a:ext>
              </a:extLst>
            </p:cNvPr>
            <p:cNvSpPr txBox="1"/>
            <p:nvPr/>
          </p:nvSpPr>
          <p:spPr>
            <a:xfrm>
              <a:off x="0" y="1354585"/>
              <a:ext cx="11258961" cy="916900"/>
            </a:xfrm>
            <a:prstGeom prst="rect">
              <a:avLst/>
            </a:prstGeom>
            <a:solidFill>
              <a:srgbClr val="EBCBE1"/>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73821" tIns="270764" rIns="873821" bIns="92456" numCol="1" spcCol="1270" anchor="t" anchorCtr="0">
              <a:noAutofit/>
            </a:bodyPr>
            <a:lstStyle/>
            <a:p>
              <a:pPr marL="342900" lvl="1" indent="-342900" algn="l" defTabSz="577850">
                <a:lnSpc>
                  <a:spcPct val="90000"/>
                </a:lnSpc>
                <a:spcBef>
                  <a:spcPct val="0"/>
                </a:spcBef>
                <a:spcAft>
                  <a:spcPct val="15000"/>
                </a:spcAft>
                <a:buFont typeface="+mj-lt"/>
                <a:buAutoNum type="arabicPeriod"/>
              </a:pPr>
              <a:r>
                <a:rPr lang="en-GB" sz="1400" b="0" i="0" dirty="0">
                  <a:solidFill>
                    <a:srgbClr val="000000"/>
                  </a:solidFill>
                  <a:effectLst/>
                  <a:latin typeface="Calibri" panose="020F0502020204030204" pitchFamily="34" charset="0"/>
                </a:rPr>
                <a:t>Is it feasible to establish a national case series of suicide in people on probation? </a:t>
              </a:r>
            </a:p>
            <a:p>
              <a:pPr marL="342900" lvl="1" indent="-342900" algn="l" defTabSz="577850">
                <a:lnSpc>
                  <a:spcPct val="90000"/>
                </a:lnSpc>
                <a:spcBef>
                  <a:spcPct val="0"/>
                </a:spcBef>
                <a:spcAft>
                  <a:spcPct val="15000"/>
                </a:spcAft>
                <a:buFont typeface="+mj-lt"/>
                <a:buAutoNum type="arabicPeriod"/>
              </a:pPr>
              <a:r>
                <a:rPr lang="en-GB" sz="1400" b="0" i="0" dirty="0">
                  <a:solidFill>
                    <a:srgbClr val="000000"/>
                  </a:solidFill>
                  <a:effectLst/>
                  <a:latin typeface="Calibri" panose="020F0502020204030204" pitchFamily="34" charset="0"/>
                </a:rPr>
                <a:t>What are the characteristics of individuals dying by suicide and their contact with probation, health, and other support services?  </a:t>
              </a:r>
              <a:endParaRPr lang="en-GB" sz="1400" kern="1200" dirty="0"/>
            </a:p>
          </p:txBody>
        </p:sp>
      </p:grpSp>
      <p:grpSp>
        <p:nvGrpSpPr>
          <p:cNvPr id="8" name="Group 7">
            <a:extLst>
              <a:ext uri="{FF2B5EF4-FFF2-40B4-BE49-F238E27FC236}">
                <a16:creationId xmlns:a16="http://schemas.microsoft.com/office/drawing/2014/main" id="{6C640690-0059-4F31-9BE8-308391B0FA39}"/>
              </a:ext>
            </a:extLst>
          </p:cNvPr>
          <p:cNvGrpSpPr/>
          <p:nvPr/>
        </p:nvGrpSpPr>
        <p:grpSpPr>
          <a:xfrm>
            <a:off x="923558" y="938358"/>
            <a:ext cx="8027000" cy="383760"/>
            <a:chOff x="562948" y="1183690"/>
            <a:chExt cx="8027000" cy="383760"/>
          </a:xfrm>
        </p:grpSpPr>
        <p:sp>
          <p:nvSpPr>
            <p:cNvPr id="9" name="Rectangle: Rounded Corners 8">
              <a:extLst>
                <a:ext uri="{FF2B5EF4-FFF2-40B4-BE49-F238E27FC236}">
                  <a16:creationId xmlns:a16="http://schemas.microsoft.com/office/drawing/2014/main" id="{67F84C55-2ECF-4B94-B41A-61EF36F818E5}"/>
                </a:ext>
              </a:extLst>
            </p:cNvPr>
            <p:cNvSpPr/>
            <p:nvPr/>
          </p:nvSpPr>
          <p:spPr>
            <a:xfrm>
              <a:off x="562948" y="1183690"/>
              <a:ext cx="7881273" cy="383760"/>
            </a:xfrm>
            <a:prstGeom prst="roundRect">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1" name="Rectangle: Rounded Corners 6">
              <a:extLst>
                <a:ext uri="{FF2B5EF4-FFF2-40B4-BE49-F238E27FC236}">
                  <a16:creationId xmlns:a16="http://schemas.microsoft.com/office/drawing/2014/main" id="{53DFDD60-5E29-4424-A80F-3FF387C0A9B3}"/>
                </a:ext>
              </a:extLst>
            </p:cNvPr>
            <p:cNvSpPr txBox="1"/>
            <p:nvPr/>
          </p:nvSpPr>
          <p:spPr>
            <a:xfrm>
              <a:off x="746143" y="1221158"/>
              <a:ext cx="7843805" cy="3462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97893" tIns="0" rIns="297893" bIns="0" numCol="1" spcCol="1270" anchor="ctr" anchorCtr="0">
              <a:noAutofit/>
            </a:bodyPr>
            <a:lstStyle/>
            <a:p>
              <a:pPr defTabSz="577850">
                <a:lnSpc>
                  <a:spcPct val="90000"/>
                </a:lnSpc>
                <a:spcBef>
                  <a:spcPct val="0"/>
                </a:spcBef>
                <a:spcAft>
                  <a:spcPct val="35000"/>
                </a:spcAft>
              </a:pPr>
              <a:r>
                <a:rPr lang="en-GB" sz="1400" kern="1200" dirty="0"/>
                <a:t>Research </a:t>
              </a:r>
              <a:r>
                <a:rPr lang="en-GB" sz="1400" dirty="0"/>
                <a:t>question</a:t>
              </a:r>
              <a:endParaRPr lang="en-GB" sz="1400" kern="1200" dirty="0"/>
            </a:p>
          </p:txBody>
        </p:sp>
      </p:grpSp>
    </p:spTree>
    <p:extLst>
      <p:ext uri="{BB962C8B-B14F-4D97-AF65-F5344CB8AC3E}">
        <p14:creationId xmlns:p14="http://schemas.microsoft.com/office/powerpoint/2010/main" val="3858571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rrow: Pentagon 9">
            <a:extLst>
              <a:ext uri="{FF2B5EF4-FFF2-40B4-BE49-F238E27FC236}">
                <a16:creationId xmlns:a16="http://schemas.microsoft.com/office/drawing/2014/main" id="{5744096E-67F2-41A2-9FD9-F38FC62FA2E4}"/>
              </a:ext>
            </a:extLst>
          </p:cNvPr>
          <p:cNvSpPr/>
          <p:nvPr/>
        </p:nvSpPr>
        <p:spPr>
          <a:xfrm>
            <a:off x="0" y="244282"/>
            <a:ext cx="11619571" cy="484632"/>
          </a:xfrm>
          <a:prstGeom prst="homePlate">
            <a:avLst/>
          </a:prstGeom>
          <a:solidFill>
            <a:srgbClr val="6B2A9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solidFill>
                <a:latin typeface="+mj-lt"/>
              </a:rPr>
              <a:t>Strand three: Lived experience of people on probation</a:t>
            </a:r>
          </a:p>
        </p:txBody>
      </p:sp>
      <p:pic>
        <p:nvPicPr>
          <p:cNvPr id="12" name="Picture 2">
            <a:extLst>
              <a:ext uri="{FF2B5EF4-FFF2-40B4-BE49-F238E27FC236}">
                <a16:creationId xmlns:a16="http://schemas.microsoft.com/office/drawing/2014/main" id="{2B10791B-5018-4A06-B88A-CB21C987D6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881" y="6217139"/>
            <a:ext cx="1172128" cy="48463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 2">
            <a:extLst>
              <a:ext uri="{FF2B5EF4-FFF2-40B4-BE49-F238E27FC236}">
                <a16:creationId xmlns:a16="http://schemas.microsoft.com/office/drawing/2014/main" id="{8F0A07AB-1FB1-4D79-98B8-803665FBCB77}"/>
              </a:ext>
            </a:extLst>
          </p:cNvPr>
          <p:cNvGraphicFramePr/>
          <p:nvPr>
            <p:extLst>
              <p:ext uri="{D42A27DB-BD31-4B8C-83A1-F6EECF244321}">
                <p14:modId xmlns:p14="http://schemas.microsoft.com/office/powerpoint/2010/main" val="1583106187"/>
              </p:ext>
            </p:extLst>
          </p:nvPr>
        </p:nvGraphicFramePr>
        <p:xfrm>
          <a:off x="360609" y="2129695"/>
          <a:ext cx="11258962" cy="40874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7" name="Group 6">
            <a:extLst>
              <a:ext uri="{FF2B5EF4-FFF2-40B4-BE49-F238E27FC236}">
                <a16:creationId xmlns:a16="http://schemas.microsoft.com/office/drawing/2014/main" id="{B08E4157-FE55-43D5-BE74-C06F856CBCDD}"/>
              </a:ext>
            </a:extLst>
          </p:cNvPr>
          <p:cNvGrpSpPr/>
          <p:nvPr/>
        </p:nvGrpSpPr>
        <p:grpSpPr>
          <a:xfrm>
            <a:off x="360610" y="1130238"/>
            <a:ext cx="11258961" cy="737100"/>
            <a:chOff x="0" y="1375570"/>
            <a:chExt cx="11258961" cy="737100"/>
          </a:xfrm>
          <a:solidFill>
            <a:srgbClr val="DDB1D6"/>
          </a:solidFill>
        </p:grpSpPr>
        <p:sp>
          <p:nvSpPr>
            <p:cNvPr id="13" name="Rectangle 12">
              <a:extLst>
                <a:ext uri="{FF2B5EF4-FFF2-40B4-BE49-F238E27FC236}">
                  <a16:creationId xmlns:a16="http://schemas.microsoft.com/office/drawing/2014/main" id="{3A48A779-0A1A-4776-B6A5-C6E404BDB1B2}"/>
                </a:ext>
              </a:extLst>
            </p:cNvPr>
            <p:cNvSpPr/>
            <p:nvPr/>
          </p:nvSpPr>
          <p:spPr>
            <a:xfrm>
              <a:off x="0" y="1375570"/>
              <a:ext cx="11258961" cy="737100"/>
            </a:xfrm>
            <a:prstGeom prst="rect">
              <a:avLst/>
            </a:prstGeom>
            <a:grpFill/>
          </p:spPr>
          <p:style>
            <a:lnRef idx="2">
              <a:schemeClr val="accent3">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sp>
        <p:sp>
          <p:nvSpPr>
            <p:cNvPr id="14" name="TextBox 13">
              <a:extLst>
                <a:ext uri="{FF2B5EF4-FFF2-40B4-BE49-F238E27FC236}">
                  <a16:creationId xmlns:a16="http://schemas.microsoft.com/office/drawing/2014/main" id="{CFB2B346-2D7C-4F08-8AAE-C7501AF53986}"/>
                </a:ext>
              </a:extLst>
            </p:cNvPr>
            <p:cNvSpPr txBox="1"/>
            <p:nvPr/>
          </p:nvSpPr>
          <p:spPr>
            <a:xfrm>
              <a:off x="0" y="1375570"/>
              <a:ext cx="11258961" cy="737100"/>
            </a:xfrm>
            <a:prstGeom prst="rect">
              <a:avLst/>
            </a:prstGeom>
            <a:solidFill>
              <a:srgbClr val="F3E1ED"/>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73821" tIns="270764" rIns="873821" bIns="92456" numCol="1" spcCol="1270" anchor="t" anchorCtr="0">
              <a:noAutofit/>
            </a:bodyPr>
            <a:lstStyle/>
            <a:p>
              <a:pPr marL="114300" lvl="1" indent="-114300" algn="l" defTabSz="577850">
                <a:lnSpc>
                  <a:spcPct val="90000"/>
                </a:lnSpc>
                <a:spcBef>
                  <a:spcPct val="0"/>
                </a:spcBef>
                <a:spcAft>
                  <a:spcPct val="15000"/>
                </a:spcAft>
                <a:buChar char="•"/>
              </a:pPr>
              <a:r>
                <a:rPr lang="en-GB" sz="1400" b="0" i="0" dirty="0">
                  <a:solidFill>
                    <a:srgbClr val="000000"/>
                  </a:solidFill>
                  <a:effectLst/>
                  <a:latin typeface="WordVisi_MSFontService"/>
                </a:rPr>
                <a:t>What are the experiences of individuals who have previously attempted to take their own life whilst under probation supervision?</a:t>
              </a:r>
              <a:r>
                <a:rPr lang="en-GB" sz="1400" b="0" i="0" kern="1200" dirty="0">
                  <a:effectLst/>
                  <a:latin typeface="Calibri" panose="020F0502020204030204" pitchFamily="34" charset="0"/>
                </a:rPr>
                <a:t> </a:t>
              </a:r>
              <a:endParaRPr lang="en-GB" sz="1400" kern="1200" dirty="0"/>
            </a:p>
          </p:txBody>
        </p:sp>
      </p:grpSp>
      <p:grpSp>
        <p:nvGrpSpPr>
          <p:cNvPr id="8" name="Group 7">
            <a:extLst>
              <a:ext uri="{FF2B5EF4-FFF2-40B4-BE49-F238E27FC236}">
                <a16:creationId xmlns:a16="http://schemas.microsoft.com/office/drawing/2014/main" id="{6C640690-0059-4F31-9BE8-308391B0FA39}"/>
              </a:ext>
            </a:extLst>
          </p:cNvPr>
          <p:cNvGrpSpPr/>
          <p:nvPr/>
        </p:nvGrpSpPr>
        <p:grpSpPr>
          <a:xfrm>
            <a:off x="923558" y="938358"/>
            <a:ext cx="8027000" cy="383760"/>
            <a:chOff x="562948" y="1183690"/>
            <a:chExt cx="8027000" cy="383760"/>
          </a:xfrm>
        </p:grpSpPr>
        <p:sp>
          <p:nvSpPr>
            <p:cNvPr id="9" name="Rectangle: Rounded Corners 8">
              <a:extLst>
                <a:ext uri="{FF2B5EF4-FFF2-40B4-BE49-F238E27FC236}">
                  <a16:creationId xmlns:a16="http://schemas.microsoft.com/office/drawing/2014/main" id="{67F84C55-2ECF-4B94-B41A-61EF36F818E5}"/>
                </a:ext>
              </a:extLst>
            </p:cNvPr>
            <p:cNvSpPr/>
            <p:nvPr/>
          </p:nvSpPr>
          <p:spPr>
            <a:xfrm>
              <a:off x="562948" y="1183690"/>
              <a:ext cx="7881273" cy="383760"/>
            </a:xfrm>
            <a:prstGeom prst="roundRect">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1" name="Rectangle: Rounded Corners 6">
              <a:extLst>
                <a:ext uri="{FF2B5EF4-FFF2-40B4-BE49-F238E27FC236}">
                  <a16:creationId xmlns:a16="http://schemas.microsoft.com/office/drawing/2014/main" id="{53DFDD60-5E29-4424-A80F-3FF387C0A9B3}"/>
                </a:ext>
              </a:extLst>
            </p:cNvPr>
            <p:cNvSpPr txBox="1"/>
            <p:nvPr/>
          </p:nvSpPr>
          <p:spPr>
            <a:xfrm>
              <a:off x="746143" y="1221158"/>
              <a:ext cx="7843805" cy="3462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97893" tIns="0" rIns="297893" bIns="0" numCol="1" spcCol="1270" anchor="ctr" anchorCtr="0">
              <a:noAutofit/>
            </a:bodyPr>
            <a:lstStyle/>
            <a:p>
              <a:pPr marL="0" lvl="0" indent="0" algn="l" defTabSz="577850">
                <a:lnSpc>
                  <a:spcPct val="90000"/>
                </a:lnSpc>
                <a:spcBef>
                  <a:spcPct val="0"/>
                </a:spcBef>
                <a:spcAft>
                  <a:spcPct val="35000"/>
                </a:spcAft>
                <a:buNone/>
              </a:pPr>
              <a:r>
                <a:rPr lang="en-GB" sz="1400" kern="1200" dirty="0"/>
                <a:t>Research question</a:t>
              </a:r>
            </a:p>
          </p:txBody>
        </p:sp>
      </p:grpSp>
    </p:spTree>
    <p:extLst>
      <p:ext uri="{BB962C8B-B14F-4D97-AF65-F5344CB8AC3E}">
        <p14:creationId xmlns:p14="http://schemas.microsoft.com/office/powerpoint/2010/main" val="2974774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rrow: Pentagon 9">
            <a:extLst>
              <a:ext uri="{FF2B5EF4-FFF2-40B4-BE49-F238E27FC236}">
                <a16:creationId xmlns:a16="http://schemas.microsoft.com/office/drawing/2014/main" id="{5744096E-67F2-41A2-9FD9-F38FC62FA2E4}"/>
              </a:ext>
            </a:extLst>
          </p:cNvPr>
          <p:cNvSpPr/>
          <p:nvPr/>
        </p:nvSpPr>
        <p:spPr>
          <a:xfrm>
            <a:off x="0" y="244282"/>
            <a:ext cx="11619571" cy="484632"/>
          </a:xfrm>
          <a:prstGeom prst="homePlate">
            <a:avLst/>
          </a:prstGeom>
          <a:solidFill>
            <a:srgbClr val="6B2A9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dirty="0">
                <a:solidFill>
                  <a:schemeClr val="bg1"/>
                </a:solidFill>
                <a:latin typeface="+mj-lt"/>
              </a:rPr>
              <a:t>Next steps  </a:t>
            </a:r>
          </a:p>
        </p:txBody>
      </p:sp>
      <p:pic>
        <p:nvPicPr>
          <p:cNvPr id="12" name="Picture 2">
            <a:extLst>
              <a:ext uri="{FF2B5EF4-FFF2-40B4-BE49-F238E27FC236}">
                <a16:creationId xmlns:a16="http://schemas.microsoft.com/office/drawing/2014/main" id="{2B10791B-5018-4A06-B88A-CB21C987D6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881" y="6217139"/>
            <a:ext cx="1172128" cy="48463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A picture containing logo&#10;&#10;Description automatically generated">
            <a:extLst>
              <a:ext uri="{FF2B5EF4-FFF2-40B4-BE49-F238E27FC236}">
                <a16:creationId xmlns:a16="http://schemas.microsoft.com/office/drawing/2014/main" id="{43539203-F9A0-43DF-93F3-B0933B698FE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1025209">
            <a:off x="8369801" y="1362070"/>
            <a:ext cx="2990841" cy="3216276"/>
          </a:xfrm>
          <a:prstGeom prst="rect">
            <a:avLst/>
          </a:prstGeom>
        </p:spPr>
      </p:pic>
      <p:sp>
        <p:nvSpPr>
          <p:cNvPr id="4" name="TextBox 3">
            <a:extLst>
              <a:ext uri="{FF2B5EF4-FFF2-40B4-BE49-F238E27FC236}">
                <a16:creationId xmlns:a16="http://schemas.microsoft.com/office/drawing/2014/main" id="{6EB3AEE2-8C92-4594-A2EA-33CC81146352}"/>
              </a:ext>
            </a:extLst>
          </p:cNvPr>
          <p:cNvSpPr txBox="1"/>
          <p:nvPr/>
        </p:nvSpPr>
        <p:spPr>
          <a:xfrm>
            <a:off x="809601" y="5624600"/>
            <a:ext cx="3926472" cy="369332"/>
          </a:xfrm>
          <a:prstGeom prst="rect">
            <a:avLst/>
          </a:prstGeom>
          <a:noFill/>
        </p:spPr>
        <p:txBody>
          <a:bodyPr wrap="square" rtlCol="0">
            <a:spAutoFit/>
          </a:bodyPr>
          <a:lstStyle/>
          <a:p>
            <a:r>
              <a:rPr lang="en-GB" dirty="0">
                <a:hlinkClick r:id="rId5"/>
              </a:rPr>
              <a:t>Laura.pope@postgrad.manchester.ac.uk</a:t>
            </a:r>
            <a:r>
              <a:rPr lang="en-GB" dirty="0"/>
              <a:t> </a:t>
            </a:r>
          </a:p>
        </p:txBody>
      </p:sp>
      <p:sp>
        <p:nvSpPr>
          <p:cNvPr id="2" name="TextBox 1">
            <a:extLst>
              <a:ext uri="{FF2B5EF4-FFF2-40B4-BE49-F238E27FC236}">
                <a16:creationId xmlns:a16="http://schemas.microsoft.com/office/drawing/2014/main" id="{933D0989-9CDE-4E24-A545-8ADFF70214E8}"/>
              </a:ext>
            </a:extLst>
          </p:cNvPr>
          <p:cNvSpPr txBox="1"/>
          <p:nvPr/>
        </p:nvSpPr>
        <p:spPr>
          <a:xfrm>
            <a:off x="934591" y="1368920"/>
            <a:ext cx="7452891" cy="3693319"/>
          </a:xfrm>
          <a:prstGeom prst="rect">
            <a:avLst/>
          </a:prstGeom>
          <a:noFill/>
        </p:spPr>
        <p:txBody>
          <a:bodyPr wrap="square" rtlCol="0">
            <a:spAutoFit/>
          </a:bodyPr>
          <a:lstStyle/>
          <a:p>
            <a:pPr marL="285750" indent="-285750">
              <a:buFont typeface="Wingdings" panose="05000000000000000000" pitchFamily="2" charset="2"/>
              <a:buChar char="ü"/>
            </a:pPr>
            <a:r>
              <a:rPr lang="en-GB" dirty="0"/>
              <a:t>Ethics submitted - possible amendment to extend to a case-control study </a:t>
            </a:r>
          </a:p>
          <a:p>
            <a:pPr marL="285750" indent="-285750">
              <a:buFont typeface="Wingdings" panose="05000000000000000000" pitchFamily="2" charset="2"/>
              <a:buChar char="ü"/>
            </a:pPr>
            <a:r>
              <a:rPr lang="en-GB" dirty="0"/>
              <a:t>Continuation report completed </a:t>
            </a:r>
          </a:p>
          <a:p>
            <a:pPr marL="285750" indent="-285750">
              <a:buFont typeface="Wingdings" panose="05000000000000000000" pitchFamily="2" charset="2"/>
              <a:buChar char="ü"/>
            </a:pPr>
            <a:r>
              <a:rPr lang="en-GB" dirty="0"/>
              <a:t>Paper published on rationale and gap in the evidence base</a:t>
            </a:r>
          </a:p>
          <a:p>
            <a:endParaRPr lang="en-GB" dirty="0"/>
          </a:p>
          <a:p>
            <a:endParaRPr lang="en-GB" dirty="0"/>
          </a:p>
          <a:p>
            <a:pPr marL="285750" indent="-285750">
              <a:buFont typeface="Wingdings" panose="05000000000000000000" pitchFamily="2" charset="2"/>
              <a:buChar char="Ø"/>
            </a:pPr>
            <a:r>
              <a:rPr lang="en-GB" dirty="0"/>
              <a:t>Realist review underway  </a:t>
            </a:r>
          </a:p>
          <a:p>
            <a:pPr marL="285750" indent="-285750">
              <a:buFont typeface="Wingdings" panose="05000000000000000000" pitchFamily="2" charset="2"/>
              <a:buChar char="Ø"/>
            </a:pPr>
            <a:r>
              <a:rPr lang="en-GB" dirty="0"/>
              <a:t>Study completion – March 2027 </a:t>
            </a:r>
          </a:p>
          <a:p>
            <a:endParaRPr lang="en-GB" dirty="0"/>
          </a:p>
          <a:p>
            <a:endParaRPr lang="en-GB" dirty="0"/>
          </a:p>
          <a:p>
            <a:r>
              <a:rPr lang="en-GB" dirty="0"/>
              <a:t>Any questions? </a:t>
            </a:r>
          </a:p>
          <a:p>
            <a:pPr marL="342900" indent="-342900">
              <a:buFont typeface="+mj-lt"/>
              <a:buAutoNum type="arabicPeriod"/>
            </a:pPr>
            <a:endParaRPr lang="en-GB" dirty="0"/>
          </a:p>
          <a:p>
            <a:pPr marL="342900" indent="-342900">
              <a:buFont typeface="+mj-lt"/>
              <a:buAutoNum type="arabicPeriod"/>
            </a:pPr>
            <a:endParaRPr lang="en-GB" dirty="0"/>
          </a:p>
          <a:p>
            <a:endParaRPr lang="en-GB" dirty="0"/>
          </a:p>
        </p:txBody>
      </p:sp>
    </p:spTree>
    <p:extLst>
      <p:ext uri="{BB962C8B-B14F-4D97-AF65-F5344CB8AC3E}">
        <p14:creationId xmlns:p14="http://schemas.microsoft.com/office/powerpoint/2010/main" val="4164873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3580B8374DD143836E8A15E16DD6CE" ma:contentTypeVersion="8" ma:contentTypeDescription="Create a new document." ma:contentTypeScope="" ma:versionID="63324c935bf6a8f741bf3d8be13bb41c">
  <xsd:schema xmlns:xsd="http://www.w3.org/2001/XMLSchema" xmlns:xs="http://www.w3.org/2001/XMLSchema" xmlns:p="http://schemas.microsoft.com/office/2006/metadata/properties" xmlns:ns3="ae4f2102-8899-49ac-85c1-684f3ec8021b" xmlns:ns4="bcd1ad24-da33-4d2a-adcb-c34a802390f8" targetNamespace="http://schemas.microsoft.com/office/2006/metadata/properties" ma:root="true" ma:fieldsID="08b4fc65e5c2fbda117dc2cac870bf25" ns3:_="" ns4:_="">
    <xsd:import namespace="ae4f2102-8899-49ac-85c1-684f3ec8021b"/>
    <xsd:import namespace="bcd1ad24-da33-4d2a-adcb-c34a802390f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4f2102-8899-49ac-85c1-684f3ec802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cd1ad24-da33-4d2a-adcb-c34a802390f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ae4f2102-8899-49ac-85c1-684f3ec8021b" xsi:nil="true"/>
  </documentManagement>
</p:properties>
</file>

<file path=customXml/itemProps1.xml><?xml version="1.0" encoding="utf-8"?>
<ds:datastoreItem xmlns:ds="http://schemas.openxmlformats.org/officeDocument/2006/customXml" ds:itemID="{D2E1658E-3AC9-4903-B205-ECFEF9125F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4f2102-8899-49ac-85c1-684f3ec8021b"/>
    <ds:schemaRef ds:uri="bcd1ad24-da33-4d2a-adcb-c34a802390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9A18DF4-C864-4C30-B681-82681799D553}">
  <ds:schemaRefs>
    <ds:schemaRef ds:uri="http://schemas.microsoft.com/sharepoint/v3/contenttype/forms"/>
  </ds:schemaRefs>
</ds:datastoreItem>
</file>

<file path=customXml/itemProps3.xml><?xml version="1.0" encoding="utf-8"?>
<ds:datastoreItem xmlns:ds="http://schemas.openxmlformats.org/officeDocument/2006/customXml" ds:itemID="{4C261A7A-DEB5-49DC-921B-139598259218}">
  <ds:schemaRefs>
    <ds:schemaRef ds:uri="http://schemas.microsoft.com/office/2006/documentManagement/types"/>
    <ds:schemaRef ds:uri="http://purl.org/dc/elements/1.1/"/>
    <ds:schemaRef ds:uri="http://schemas.microsoft.com/office/2006/metadata/properties"/>
    <ds:schemaRef ds:uri="http://purl.org/dc/dcmitype/"/>
    <ds:schemaRef ds:uri="http://www.w3.org/XML/1998/namespace"/>
    <ds:schemaRef ds:uri="http://schemas.openxmlformats.org/package/2006/metadata/core-properties"/>
    <ds:schemaRef ds:uri="http://schemas.microsoft.com/office/infopath/2007/PartnerControls"/>
    <ds:schemaRef ds:uri="http://purl.org/dc/terms/"/>
    <ds:schemaRef ds:uri="bcd1ad24-da33-4d2a-adcb-c34a802390f8"/>
    <ds:schemaRef ds:uri="ae4f2102-8899-49ac-85c1-684f3ec8021b"/>
  </ds:schemaRefs>
</ds:datastoreItem>
</file>

<file path=docProps/app.xml><?xml version="1.0" encoding="utf-8"?>
<Properties xmlns="http://schemas.openxmlformats.org/officeDocument/2006/extended-properties" xmlns:vt="http://schemas.openxmlformats.org/officeDocument/2006/docPropsVTypes">
  <Template/>
  <TotalTime>518</TotalTime>
  <Words>1190</Words>
  <Application>Microsoft Office PowerPoint</Application>
  <PresentationFormat>Widescreen</PresentationFormat>
  <Paragraphs>143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Wingdings</vt:lpstr>
      <vt:lpstr>WordVisi_MSFontService</vt:lpstr>
      <vt:lpstr>Office Theme</vt:lpstr>
      <vt:lpstr>Suicide Prevention in Probation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Suicide Prevention in Probation </dc:title>
  <dc:creator>pope, laura</dc:creator>
  <cp:lastModifiedBy>pope, laura</cp:lastModifiedBy>
  <cp:revision>1</cp:revision>
  <dcterms:created xsi:type="dcterms:W3CDTF">2023-04-05T12:27:50Z</dcterms:created>
  <dcterms:modified xsi:type="dcterms:W3CDTF">2023-04-15T12:10:21Z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0x010100093580B8374DD143836E8A15E16DD6CE</vt:lpwstr>
  </property>
</Properties>
</file>